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2" r:id="rId1"/>
  </p:sldMasterIdLst>
  <p:notesMasterIdLst>
    <p:notesMasterId r:id="rId41"/>
  </p:notesMasterIdLst>
  <p:handoutMasterIdLst>
    <p:handoutMasterId r:id="rId42"/>
  </p:handoutMasterIdLst>
  <p:sldIdLst>
    <p:sldId id="344" r:id="rId2"/>
    <p:sldId id="345" r:id="rId3"/>
    <p:sldId id="403" r:id="rId4"/>
    <p:sldId id="373" r:id="rId5"/>
    <p:sldId id="451" r:id="rId6"/>
    <p:sldId id="388" r:id="rId7"/>
    <p:sldId id="436" r:id="rId8"/>
    <p:sldId id="447" r:id="rId9"/>
    <p:sldId id="456" r:id="rId10"/>
    <p:sldId id="452" r:id="rId11"/>
    <p:sldId id="453" r:id="rId12"/>
    <p:sldId id="443" r:id="rId13"/>
    <p:sldId id="444" r:id="rId14"/>
    <p:sldId id="458" r:id="rId15"/>
    <p:sldId id="446" r:id="rId16"/>
    <p:sldId id="439" r:id="rId17"/>
    <p:sldId id="437" r:id="rId18"/>
    <p:sldId id="448" r:id="rId19"/>
    <p:sldId id="449" r:id="rId20"/>
    <p:sldId id="455" r:id="rId21"/>
    <p:sldId id="440" r:id="rId22"/>
    <p:sldId id="460" r:id="rId23"/>
    <p:sldId id="438" r:id="rId24"/>
    <p:sldId id="461" r:id="rId25"/>
    <p:sldId id="463" r:id="rId26"/>
    <p:sldId id="454" r:id="rId27"/>
    <p:sldId id="457" r:id="rId28"/>
    <p:sldId id="465" r:id="rId29"/>
    <p:sldId id="464" r:id="rId30"/>
    <p:sldId id="459" r:id="rId31"/>
    <p:sldId id="467" r:id="rId32"/>
    <p:sldId id="466" r:id="rId33"/>
    <p:sldId id="469" r:id="rId34"/>
    <p:sldId id="471" r:id="rId35"/>
    <p:sldId id="468" r:id="rId36"/>
    <p:sldId id="470" r:id="rId37"/>
    <p:sldId id="450" r:id="rId38"/>
    <p:sldId id="362" r:id="rId39"/>
    <p:sldId id="442" r:id="rId40"/>
  </p:sldIdLst>
  <p:sldSz cx="9144000" cy="6858000" type="screen4x3"/>
  <p:notesSz cx="6858000" cy="9945688"/>
  <p:defaultTextStyle>
    <a:defPPr>
      <a:defRPr lang="ja-JP"/>
    </a:defPPr>
    <a:lvl1pPr algn="l" rtl="0" fontAlgn="base">
      <a:spcBef>
        <a:spcPct val="0"/>
      </a:spcBef>
      <a:spcAft>
        <a:spcPct val="0"/>
      </a:spcAft>
      <a:defRPr kumimoji="1" kern="1200">
        <a:solidFill>
          <a:schemeClr val="tx1"/>
        </a:solidFill>
        <a:latin typeface="Arial" charset="0"/>
        <a:ea typeface="ＭＳ Ｐゴシック" charset="-128"/>
        <a:cs typeface="+mn-cs"/>
      </a:defRPr>
    </a:lvl1pPr>
    <a:lvl2pPr marL="457200" algn="l" rtl="0" fontAlgn="base">
      <a:spcBef>
        <a:spcPct val="0"/>
      </a:spcBef>
      <a:spcAft>
        <a:spcPct val="0"/>
      </a:spcAft>
      <a:defRPr kumimoji="1" kern="1200">
        <a:solidFill>
          <a:schemeClr val="tx1"/>
        </a:solidFill>
        <a:latin typeface="Arial" charset="0"/>
        <a:ea typeface="ＭＳ Ｐゴシック" charset="-128"/>
        <a:cs typeface="+mn-cs"/>
      </a:defRPr>
    </a:lvl2pPr>
    <a:lvl3pPr marL="914400" algn="l" rtl="0" fontAlgn="base">
      <a:spcBef>
        <a:spcPct val="0"/>
      </a:spcBef>
      <a:spcAft>
        <a:spcPct val="0"/>
      </a:spcAft>
      <a:defRPr kumimoji="1" kern="1200">
        <a:solidFill>
          <a:schemeClr val="tx1"/>
        </a:solidFill>
        <a:latin typeface="Arial" charset="0"/>
        <a:ea typeface="ＭＳ Ｐゴシック" charset="-128"/>
        <a:cs typeface="+mn-cs"/>
      </a:defRPr>
    </a:lvl3pPr>
    <a:lvl4pPr marL="1371600" algn="l" rtl="0" fontAlgn="base">
      <a:spcBef>
        <a:spcPct val="0"/>
      </a:spcBef>
      <a:spcAft>
        <a:spcPct val="0"/>
      </a:spcAft>
      <a:defRPr kumimoji="1" kern="1200">
        <a:solidFill>
          <a:schemeClr val="tx1"/>
        </a:solidFill>
        <a:latin typeface="Arial" charset="0"/>
        <a:ea typeface="ＭＳ Ｐゴシック" charset="-128"/>
        <a:cs typeface="+mn-cs"/>
      </a:defRPr>
    </a:lvl4pPr>
    <a:lvl5pPr marL="1828800" algn="l" rtl="0" fontAlgn="base">
      <a:spcBef>
        <a:spcPct val="0"/>
      </a:spcBef>
      <a:spcAft>
        <a:spcPct val="0"/>
      </a:spcAft>
      <a:defRPr kumimoji="1" kern="1200">
        <a:solidFill>
          <a:schemeClr val="tx1"/>
        </a:solidFill>
        <a:latin typeface="Arial" charset="0"/>
        <a:ea typeface="ＭＳ Ｐゴシック" charset="-128"/>
        <a:cs typeface="+mn-cs"/>
      </a:defRPr>
    </a:lvl5pPr>
    <a:lvl6pPr marL="2286000" algn="l" defTabSz="914400" rtl="0" eaLnBrk="1" latinLnBrk="0" hangingPunct="1">
      <a:defRPr kumimoji="1" kern="1200">
        <a:solidFill>
          <a:schemeClr val="tx1"/>
        </a:solidFill>
        <a:latin typeface="Arial" charset="0"/>
        <a:ea typeface="ＭＳ Ｐゴシック" charset="-128"/>
        <a:cs typeface="+mn-cs"/>
      </a:defRPr>
    </a:lvl6pPr>
    <a:lvl7pPr marL="2743200" algn="l" defTabSz="914400" rtl="0" eaLnBrk="1" latinLnBrk="0" hangingPunct="1">
      <a:defRPr kumimoji="1" kern="1200">
        <a:solidFill>
          <a:schemeClr val="tx1"/>
        </a:solidFill>
        <a:latin typeface="Arial" charset="0"/>
        <a:ea typeface="ＭＳ Ｐゴシック" charset="-128"/>
        <a:cs typeface="+mn-cs"/>
      </a:defRPr>
    </a:lvl7pPr>
    <a:lvl8pPr marL="3200400" algn="l" defTabSz="914400" rtl="0" eaLnBrk="1" latinLnBrk="0" hangingPunct="1">
      <a:defRPr kumimoji="1" kern="1200">
        <a:solidFill>
          <a:schemeClr val="tx1"/>
        </a:solidFill>
        <a:latin typeface="Arial" charset="0"/>
        <a:ea typeface="ＭＳ Ｐゴシック" charset="-128"/>
        <a:cs typeface="+mn-cs"/>
      </a:defRPr>
    </a:lvl8pPr>
    <a:lvl9pPr marL="3657600" algn="l" defTabSz="914400" rtl="0" eaLnBrk="1" latinLnBrk="0" hangingPunct="1">
      <a:defRPr kumimoji="1" kern="1200">
        <a:solidFill>
          <a:schemeClr val="tx1"/>
        </a:solidFill>
        <a:latin typeface="Arial" charset="0"/>
        <a:ea typeface="ＭＳ Ｐゴシック"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132">
          <p15:clr>
            <a:srgbClr val="A4A3A4"/>
          </p15:clr>
        </p15:guide>
        <p15:guide id="2" pos="2159">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7079467-AB6B-4D5D-893F-0C476F60A7D5}" v="3436" dt="2019-11-05T04:16:52.69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027" autoAdjust="0"/>
    <p:restoredTop sz="95417" autoAdjust="0"/>
  </p:normalViewPr>
  <p:slideViewPr>
    <p:cSldViewPr>
      <p:cViewPr varScale="1">
        <p:scale>
          <a:sx n="109" d="100"/>
          <a:sy n="109" d="100"/>
        </p:scale>
        <p:origin x="1536" y="96"/>
      </p:cViewPr>
      <p:guideLst>
        <p:guide orient="horz" pos="2160"/>
        <p:guide pos="2880"/>
      </p:guideLst>
    </p:cSldViewPr>
  </p:slideViewPr>
  <p:outlineViewPr>
    <p:cViewPr>
      <p:scale>
        <a:sx n="33" d="100"/>
        <a:sy n="33" d="100"/>
      </p:scale>
      <p:origin x="0" y="-2654"/>
    </p:cViewPr>
  </p:outlineViewPr>
  <p:notesTextViewPr>
    <p:cViewPr>
      <p:scale>
        <a:sx n="100" d="100"/>
        <a:sy n="100" d="100"/>
      </p:scale>
      <p:origin x="0" y="-6"/>
    </p:cViewPr>
  </p:notesTextViewPr>
  <p:sorterViewPr>
    <p:cViewPr>
      <p:scale>
        <a:sx n="66" d="100"/>
        <a:sy n="66" d="100"/>
      </p:scale>
      <p:origin x="0" y="0"/>
    </p:cViewPr>
  </p:sorterViewPr>
  <p:notesViewPr>
    <p:cSldViewPr showGuides="1">
      <p:cViewPr varScale="1">
        <p:scale>
          <a:sx n="60" d="100"/>
          <a:sy n="60" d="100"/>
        </p:scale>
        <p:origin x="3264" y="62"/>
      </p:cViewPr>
      <p:guideLst>
        <p:guide orient="horz" pos="3132"/>
        <p:guide pos="2159"/>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handoutMaster" Target="handoutMasters/handoutMaster1.xml"/><Relationship Id="rId47"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48" Type="http://schemas.microsoft.com/office/2015/10/relationships/revisionInfo" Target="revisionInfo.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omoya Yamanka" userId="6673583e-2f56-4850-8912-c3dec5e7d6b8" providerId="ADAL" clId="{F83AD33F-AAAE-4749-92AD-248357AD4299}"/>
    <pc:docChg chg="undo custSel addSld delSld modSld">
      <pc:chgData name="Tomoya Yamanka" userId="6673583e-2f56-4850-8912-c3dec5e7d6b8" providerId="ADAL" clId="{F83AD33F-AAAE-4749-92AD-248357AD4299}" dt="2019-10-26T10:38:55.179" v="767" actId="20577"/>
      <pc:docMkLst>
        <pc:docMk/>
      </pc:docMkLst>
      <pc:sldChg chg="modSp">
        <pc:chgData name="Tomoya Yamanka" userId="6673583e-2f56-4850-8912-c3dec5e7d6b8" providerId="ADAL" clId="{F83AD33F-AAAE-4749-92AD-248357AD4299}" dt="2019-10-25T14:37:35.541" v="83" actId="20577"/>
        <pc:sldMkLst>
          <pc:docMk/>
          <pc:sldMk cId="708933151" sldId="345"/>
        </pc:sldMkLst>
        <pc:spChg chg="mod">
          <ac:chgData name="Tomoya Yamanka" userId="6673583e-2f56-4850-8912-c3dec5e7d6b8" providerId="ADAL" clId="{F83AD33F-AAAE-4749-92AD-248357AD4299}" dt="2019-10-25T14:37:35.541" v="83" actId="20577"/>
          <ac:spMkLst>
            <pc:docMk/>
            <pc:sldMk cId="708933151" sldId="345"/>
            <ac:spMk id="29" creationId="{4F5A7470-E8A4-4B81-BF1C-C6FE976C7188}"/>
          </ac:spMkLst>
        </pc:spChg>
      </pc:sldChg>
      <pc:sldChg chg="modSp">
        <pc:chgData name="Tomoya Yamanka" userId="6673583e-2f56-4850-8912-c3dec5e7d6b8" providerId="ADAL" clId="{F83AD33F-AAAE-4749-92AD-248357AD4299}" dt="2019-10-25T14:43:06.012" v="122" actId="20577"/>
        <pc:sldMkLst>
          <pc:docMk/>
          <pc:sldMk cId="46075640" sldId="373"/>
        </pc:sldMkLst>
        <pc:spChg chg="mod">
          <ac:chgData name="Tomoya Yamanka" userId="6673583e-2f56-4850-8912-c3dec5e7d6b8" providerId="ADAL" clId="{F83AD33F-AAAE-4749-92AD-248357AD4299}" dt="2019-10-25T14:43:06.012" v="122" actId="20577"/>
          <ac:spMkLst>
            <pc:docMk/>
            <pc:sldMk cId="46075640" sldId="373"/>
            <ac:spMk id="4" creationId="{0AE1977C-FEB6-4BAF-B2E6-237F6DE9E08D}"/>
          </ac:spMkLst>
        </pc:spChg>
      </pc:sldChg>
      <pc:sldChg chg="add del">
        <pc:chgData name="Tomoya Yamanka" userId="6673583e-2f56-4850-8912-c3dec5e7d6b8" providerId="ADAL" clId="{F83AD33F-AAAE-4749-92AD-248357AD4299}" dt="2019-10-25T14:43:53.510" v="124"/>
        <pc:sldMkLst>
          <pc:docMk/>
          <pc:sldMk cId="3535790502" sldId="388"/>
        </pc:sldMkLst>
      </pc:sldChg>
      <pc:sldChg chg="modSp add del">
        <pc:chgData name="Tomoya Yamanka" userId="6673583e-2f56-4850-8912-c3dec5e7d6b8" providerId="ADAL" clId="{F83AD33F-AAAE-4749-92AD-248357AD4299}" dt="2019-10-25T14:36:37.117" v="77" actId="20577"/>
        <pc:sldMkLst>
          <pc:docMk/>
          <pc:sldMk cId="3909128141" sldId="403"/>
        </pc:sldMkLst>
        <pc:spChg chg="mod">
          <ac:chgData name="Tomoya Yamanka" userId="6673583e-2f56-4850-8912-c3dec5e7d6b8" providerId="ADAL" clId="{F83AD33F-AAAE-4749-92AD-248357AD4299}" dt="2019-10-25T14:36:37.117" v="77" actId="20577"/>
          <ac:spMkLst>
            <pc:docMk/>
            <pc:sldMk cId="3909128141" sldId="403"/>
            <ac:spMk id="29" creationId="{4F5A7470-E8A4-4B81-BF1C-C6FE976C7188}"/>
          </ac:spMkLst>
        </pc:spChg>
      </pc:sldChg>
    </pc:docChg>
  </pc:docChgLst>
  <pc:docChgLst>
    <pc:chgData name="Tomoya Yamanka" userId="6673583e-2f56-4850-8912-c3dec5e7d6b8" providerId="ADAL" clId="{F7079467-AB6B-4D5D-893F-0C476F60A7D5}"/>
    <pc:docChg chg="undo custSel addSld delSld modSld sldOrd">
      <pc:chgData name="Tomoya Yamanka" userId="6673583e-2f56-4850-8912-c3dec5e7d6b8" providerId="ADAL" clId="{F7079467-AB6B-4D5D-893F-0C476F60A7D5}" dt="2019-11-05T04:16:58.678" v="17985" actId="20577"/>
      <pc:docMkLst>
        <pc:docMk/>
      </pc:docMkLst>
      <pc:sldChg chg="modSp">
        <pc:chgData name="Tomoya Yamanka" userId="6673583e-2f56-4850-8912-c3dec5e7d6b8" providerId="ADAL" clId="{F7079467-AB6B-4D5D-893F-0C476F60A7D5}" dt="2019-11-03T02:46:12.167" v="8823"/>
        <pc:sldMkLst>
          <pc:docMk/>
          <pc:sldMk cId="3927594390" sldId="344"/>
        </pc:sldMkLst>
        <pc:spChg chg="mod">
          <ac:chgData name="Tomoya Yamanka" userId="6673583e-2f56-4850-8912-c3dec5e7d6b8" providerId="ADAL" clId="{F7079467-AB6B-4D5D-893F-0C476F60A7D5}" dt="2019-11-03T02:46:12.167" v="8823"/>
          <ac:spMkLst>
            <pc:docMk/>
            <pc:sldMk cId="3927594390" sldId="344"/>
            <ac:spMk id="4" creationId="{0AE1977C-FEB6-4BAF-B2E6-237F6DE9E08D}"/>
          </ac:spMkLst>
        </pc:spChg>
      </pc:sldChg>
      <pc:sldChg chg="modSp modNotesTx">
        <pc:chgData name="Tomoya Yamanka" userId="6673583e-2f56-4850-8912-c3dec5e7d6b8" providerId="ADAL" clId="{F7079467-AB6B-4D5D-893F-0C476F60A7D5}" dt="2019-11-05T04:11:32.232" v="17394" actId="20577"/>
        <pc:sldMkLst>
          <pc:docMk/>
          <pc:sldMk cId="708933151" sldId="345"/>
        </pc:sldMkLst>
        <pc:spChg chg="mod">
          <ac:chgData name="Tomoya Yamanka" userId="6673583e-2f56-4850-8912-c3dec5e7d6b8" providerId="ADAL" clId="{F7079467-AB6B-4D5D-893F-0C476F60A7D5}" dt="2019-11-03T01:13:02.504" v="6348" actId="1035"/>
          <ac:spMkLst>
            <pc:docMk/>
            <pc:sldMk cId="708933151" sldId="345"/>
            <ac:spMk id="4" creationId="{A6A2D014-084D-49BE-BFBA-694B748D1D2B}"/>
          </ac:spMkLst>
        </pc:spChg>
        <pc:spChg chg="mod">
          <ac:chgData name="Tomoya Yamanka" userId="6673583e-2f56-4850-8912-c3dec5e7d6b8" providerId="ADAL" clId="{F7079467-AB6B-4D5D-893F-0C476F60A7D5}" dt="2019-11-03T01:11:53.257" v="6306" actId="20577"/>
          <ac:spMkLst>
            <pc:docMk/>
            <pc:sldMk cId="708933151" sldId="345"/>
            <ac:spMk id="18" creationId="{D52EFC44-EC1C-46A1-88E9-FB5309C6A2C1}"/>
          </ac:spMkLst>
        </pc:spChg>
        <pc:spChg chg="mod">
          <ac:chgData name="Tomoya Yamanka" userId="6673583e-2f56-4850-8912-c3dec5e7d6b8" providerId="ADAL" clId="{F7079467-AB6B-4D5D-893F-0C476F60A7D5}" dt="2019-11-05T04:11:04.877" v="17322"/>
          <ac:spMkLst>
            <pc:docMk/>
            <pc:sldMk cId="708933151" sldId="345"/>
            <ac:spMk id="29" creationId="{4F5A7470-E8A4-4B81-BF1C-C6FE976C7188}"/>
          </ac:spMkLst>
        </pc:spChg>
      </pc:sldChg>
      <pc:sldChg chg="addSp modSp">
        <pc:chgData name="Tomoya Yamanka" userId="6673583e-2f56-4850-8912-c3dec5e7d6b8" providerId="ADAL" clId="{F7079467-AB6B-4D5D-893F-0C476F60A7D5}" dt="2019-11-05T04:12:30.719" v="17423" actId="20577"/>
        <pc:sldMkLst>
          <pc:docMk/>
          <pc:sldMk cId="46075640" sldId="373"/>
        </pc:sldMkLst>
        <pc:spChg chg="add mod">
          <ac:chgData name="Tomoya Yamanka" userId="6673583e-2f56-4850-8912-c3dec5e7d6b8" providerId="ADAL" clId="{F7079467-AB6B-4D5D-893F-0C476F60A7D5}" dt="2019-11-05T04:12:30.719" v="17423" actId="20577"/>
          <ac:spMkLst>
            <pc:docMk/>
            <pc:sldMk cId="46075640" sldId="373"/>
            <ac:spMk id="2" creationId="{7415EC5A-A05C-4BD2-87F8-FA5C00DCD543}"/>
          </ac:spMkLst>
        </pc:spChg>
        <pc:spChg chg="mod">
          <ac:chgData name="Tomoya Yamanka" userId="6673583e-2f56-4850-8912-c3dec5e7d6b8" providerId="ADAL" clId="{F7079467-AB6B-4D5D-893F-0C476F60A7D5}" dt="2019-11-03T02:44:18.797" v="8791" actId="1076"/>
          <ac:spMkLst>
            <pc:docMk/>
            <pc:sldMk cId="46075640" sldId="373"/>
            <ac:spMk id="4" creationId="{0AE1977C-FEB6-4BAF-B2E6-237F6DE9E08D}"/>
          </ac:spMkLst>
        </pc:spChg>
      </pc:sldChg>
      <pc:sldChg chg="addSp delSp modSp">
        <pc:chgData name="Tomoya Yamanka" userId="6673583e-2f56-4850-8912-c3dec5e7d6b8" providerId="ADAL" clId="{F7079467-AB6B-4D5D-893F-0C476F60A7D5}" dt="2019-11-03T01:47:34.958" v="6689"/>
        <pc:sldMkLst>
          <pc:docMk/>
          <pc:sldMk cId="3535790502" sldId="388"/>
        </pc:sldMkLst>
        <pc:spChg chg="del">
          <ac:chgData name="Tomoya Yamanka" userId="6673583e-2f56-4850-8912-c3dec5e7d6b8" providerId="ADAL" clId="{F7079467-AB6B-4D5D-893F-0C476F60A7D5}" dt="2019-11-02T15:29:35.631" v="568" actId="478"/>
          <ac:spMkLst>
            <pc:docMk/>
            <pc:sldMk cId="3535790502" sldId="388"/>
            <ac:spMk id="2" creationId="{37F575CD-91DD-498F-8596-2A0044A4353A}"/>
          </ac:spMkLst>
        </pc:spChg>
        <pc:spChg chg="add mod">
          <ac:chgData name="Tomoya Yamanka" userId="6673583e-2f56-4850-8912-c3dec5e7d6b8" providerId="ADAL" clId="{F7079467-AB6B-4D5D-893F-0C476F60A7D5}" dt="2019-11-02T15:39:09.744" v="720" actId="1035"/>
          <ac:spMkLst>
            <pc:docMk/>
            <pc:sldMk cId="3535790502" sldId="388"/>
            <ac:spMk id="3" creationId="{17438DA3-2A42-44A7-9DD4-EF49FD3E132B}"/>
          </ac:spMkLst>
        </pc:spChg>
        <pc:spChg chg="mod">
          <ac:chgData name="Tomoya Yamanka" userId="6673583e-2f56-4850-8912-c3dec5e7d6b8" providerId="ADAL" clId="{F7079467-AB6B-4D5D-893F-0C476F60A7D5}" dt="2019-11-02T15:37:47.975" v="664" actId="20577"/>
          <ac:spMkLst>
            <pc:docMk/>
            <pc:sldMk cId="3535790502" sldId="388"/>
            <ac:spMk id="18" creationId="{D52EFC44-EC1C-46A1-88E9-FB5309C6A2C1}"/>
          </ac:spMkLst>
        </pc:spChg>
        <pc:spChg chg="mod">
          <ac:chgData name="Tomoya Yamanka" userId="6673583e-2f56-4850-8912-c3dec5e7d6b8" providerId="ADAL" clId="{F7079467-AB6B-4D5D-893F-0C476F60A7D5}" dt="2019-11-03T01:47:34.958" v="6689"/>
          <ac:spMkLst>
            <pc:docMk/>
            <pc:sldMk cId="3535790502" sldId="388"/>
            <ac:spMk id="29" creationId="{4F5A7470-E8A4-4B81-BF1C-C6FE976C7188}"/>
          </ac:spMkLst>
        </pc:spChg>
        <pc:picChg chg="add mod">
          <ac:chgData name="Tomoya Yamanka" userId="6673583e-2f56-4850-8912-c3dec5e7d6b8" providerId="ADAL" clId="{F7079467-AB6B-4D5D-893F-0C476F60A7D5}" dt="2019-11-02T15:33:19.920" v="642" actId="1076"/>
          <ac:picMkLst>
            <pc:docMk/>
            <pc:sldMk cId="3535790502" sldId="388"/>
            <ac:picMk id="1026" creationId="{AF8D1CE1-EB5F-4641-9516-5E1533C7694C}"/>
          </ac:picMkLst>
        </pc:picChg>
        <pc:picChg chg="del">
          <ac:chgData name="Tomoya Yamanka" userId="6673583e-2f56-4850-8912-c3dec5e7d6b8" providerId="ADAL" clId="{F7079467-AB6B-4D5D-893F-0C476F60A7D5}" dt="2019-11-02T15:29:56.774" v="577" actId="478"/>
          <ac:picMkLst>
            <pc:docMk/>
            <pc:sldMk cId="3535790502" sldId="388"/>
            <ac:picMk id="2050" creationId="{581F18BE-D372-41C3-90F9-DF7B94BF2A94}"/>
          </ac:picMkLst>
        </pc:picChg>
      </pc:sldChg>
      <pc:sldChg chg="addSp delSp modSp modNotesTx">
        <pc:chgData name="Tomoya Yamanka" userId="6673583e-2f56-4850-8912-c3dec5e7d6b8" providerId="ADAL" clId="{F7079467-AB6B-4D5D-893F-0C476F60A7D5}" dt="2019-11-05T04:12:06.611" v="17404" actId="20577"/>
        <pc:sldMkLst>
          <pc:docMk/>
          <pc:sldMk cId="3909128141" sldId="403"/>
        </pc:sldMkLst>
        <pc:spChg chg="del">
          <ac:chgData name="Tomoya Yamanka" userId="6673583e-2f56-4850-8912-c3dec5e7d6b8" providerId="ADAL" clId="{F7079467-AB6B-4D5D-893F-0C476F60A7D5}" dt="2019-11-02T15:25:49.266" v="439" actId="478"/>
          <ac:spMkLst>
            <pc:docMk/>
            <pc:sldMk cId="3909128141" sldId="403"/>
            <ac:spMk id="2" creationId="{4B5FB14F-88ED-451E-827A-264A74F9D700}"/>
          </ac:spMkLst>
        </pc:spChg>
        <pc:spChg chg="mod">
          <ac:chgData name="Tomoya Yamanka" userId="6673583e-2f56-4850-8912-c3dec5e7d6b8" providerId="ADAL" clId="{F7079467-AB6B-4D5D-893F-0C476F60A7D5}" dt="2019-11-02T15:27:15.449" v="520" actId="1076"/>
          <ac:spMkLst>
            <pc:docMk/>
            <pc:sldMk cId="3909128141" sldId="403"/>
            <ac:spMk id="29" creationId="{4F5A7470-E8A4-4B81-BF1C-C6FE976C7188}"/>
          </ac:spMkLst>
        </pc:spChg>
        <pc:picChg chg="add mod">
          <ac:chgData name="Tomoya Yamanka" userId="6673583e-2f56-4850-8912-c3dec5e7d6b8" providerId="ADAL" clId="{F7079467-AB6B-4D5D-893F-0C476F60A7D5}" dt="2019-11-02T15:27:21.518" v="521" actId="1076"/>
          <ac:picMkLst>
            <pc:docMk/>
            <pc:sldMk cId="3909128141" sldId="403"/>
            <ac:picMk id="4" creationId="{74693165-AAE8-45D3-8CEF-8EB2BD3B33FE}"/>
          </ac:picMkLst>
        </pc:picChg>
      </pc:sldChg>
      <pc:sldChg chg="modSp add">
        <pc:chgData name="Tomoya Yamanka" userId="6673583e-2f56-4850-8912-c3dec5e7d6b8" providerId="ADAL" clId="{F7079467-AB6B-4D5D-893F-0C476F60A7D5}" dt="2019-11-03T01:47:51.511" v="6703" actId="20577"/>
        <pc:sldMkLst>
          <pc:docMk/>
          <pc:sldMk cId="3497070931" sldId="436"/>
        </pc:sldMkLst>
        <pc:spChg chg="mod">
          <ac:chgData name="Tomoya Yamanka" userId="6673583e-2f56-4850-8912-c3dec5e7d6b8" providerId="ADAL" clId="{F7079467-AB6B-4D5D-893F-0C476F60A7D5}" dt="2019-11-02T15:37:35.447" v="662" actId="20577"/>
          <ac:spMkLst>
            <pc:docMk/>
            <pc:sldMk cId="3497070931" sldId="436"/>
            <ac:spMk id="18" creationId="{D52EFC44-EC1C-46A1-88E9-FB5309C6A2C1}"/>
          </ac:spMkLst>
        </pc:spChg>
        <pc:spChg chg="mod">
          <ac:chgData name="Tomoya Yamanka" userId="6673583e-2f56-4850-8912-c3dec5e7d6b8" providerId="ADAL" clId="{F7079467-AB6B-4D5D-893F-0C476F60A7D5}" dt="2019-11-03T01:47:51.511" v="6703" actId="20577"/>
          <ac:spMkLst>
            <pc:docMk/>
            <pc:sldMk cId="3497070931" sldId="436"/>
            <ac:spMk id="29" creationId="{4F5A7470-E8A4-4B81-BF1C-C6FE976C7188}"/>
          </ac:spMkLst>
        </pc:spChg>
      </pc:sldChg>
      <pc:sldChg chg="addSp delSp modSp add ord">
        <pc:chgData name="Tomoya Yamanka" userId="6673583e-2f56-4850-8912-c3dec5e7d6b8" providerId="ADAL" clId="{F7079467-AB6B-4D5D-893F-0C476F60A7D5}" dt="2019-11-03T02:07:57.144" v="7677"/>
        <pc:sldMkLst>
          <pc:docMk/>
          <pc:sldMk cId="3975417297" sldId="437"/>
        </pc:sldMkLst>
        <pc:spChg chg="add del">
          <ac:chgData name="Tomoya Yamanka" userId="6673583e-2f56-4850-8912-c3dec5e7d6b8" providerId="ADAL" clId="{F7079467-AB6B-4D5D-893F-0C476F60A7D5}" dt="2019-11-02T18:23:33.490" v="5079" actId="478"/>
          <ac:spMkLst>
            <pc:docMk/>
            <pc:sldMk cId="3975417297" sldId="437"/>
            <ac:spMk id="2" creationId="{6C1FD825-03DD-49F6-A8F8-46995136AB22}"/>
          </ac:spMkLst>
        </pc:spChg>
        <pc:spChg chg="del">
          <ac:chgData name="Tomoya Yamanka" userId="6673583e-2f56-4850-8912-c3dec5e7d6b8" providerId="ADAL" clId="{F7079467-AB6B-4D5D-893F-0C476F60A7D5}" dt="2019-11-02T15:44:18.058" v="796" actId="478"/>
          <ac:spMkLst>
            <pc:docMk/>
            <pc:sldMk cId="3975417297" sldId="437"/>
            <ac:spMk id="3" creationId="{17438DA3-2A42-44A7-9DD4-EF49FD3E132B}"/>
          </ac:spMkLst>
        </pc:spChg>
        <pc:spChg chg="add mod">
          <ac:chgData name="Tomoya Yamanka" userId="6673583e-2f56-4850-8912-c3dec5e7d6b8" providerId="ADAL" clId="{F7079467-AB6B-4D5D-893F-0C476F60A7D5}" dt="2019-11-03T02:07:04.561" v="7569" actId="1076"/>
          <ac:spMkLst>
            <pc:docMk/>
            <pc:sldMk cId="3975417297" sldId="437"/>
            <ac:spMk id="4" creationId="{ACDE9EF9-2519-4CDA-A4F8-88F826212C15}"/>
          </ac:spMkLst>
        </pc:spChg>
        <pc:spChg chg="add mod">
          <ac:chgData name="Tomoya Yamanka" userId="6673583e-2f56-4850-8912-c3dec5e7d6b8" providerId="ADAL" clId="{F7079467-AB6B-4D5D-893F-0C476F60A7D5}" dt="2019-11-03T02:07:57.144" v="7677"/>
          <ac:spMkLst>
            <pc:docMk/>
            <pc:sldMk cId="3975417297" sldId="437"/>
            <ac:spMk id="5" creationId="{525C2FC5-B9C7-4236-A484-17C1C7016DC8}"/>
          </ac:spMkLst>
        </pc:spChg>
        <pc:spChg chg="add mod">
          <ac:chgData name="Tomoya Yamanka" userId="6673583e-2f56-4850-8912-c3dec5e7d6b8" providerId="ADAL" clId="{F7079467-AB6B-4D5D-893F-0C476F60A7D5}" dt="2019-11-03T02:07:40.497" v="7670"/>
          <ac:spMkLst>
            <pc:docMk/>
            <pc:sldMk cId="3975417297" sldId="437"/>
            <ac:spMk id="6" creationId="{0BD9EE5B-8A9B-4DA6-94AE-C3921FC2C0CC}"/>
          </ac:spMkLst>
        </pc:spChg>
        <pc:spChg chg="add mod">
          <ac:chgData name="Tomoya Yamanka" userId="6673583e-2f56-4850-8912-c3dec5e7d6b8" providerId="ADAL" clId="{F7079467-AB6B-4D5D-893F-0C476F60A7D5}" dt="2019-11-02T18:30:56.906" v="5277" actId="14100"/>
          <ac:spMkLst>
            <pc:docMk/>
            <pc:sldMk cId="3975417297" sldId="437"/>
            <ac:spMk id="12" creationId="{E73D648F-029A-475D-9A15-AAD0C738CC6F}"/>
          </ac:spMkLst>
        </pc:spChg>
        <pc:spChg chg="mod">
          <ac:chgData name="Tomoya Yamanka" userId="6673583e-2f56-4850-8912-c3dec5e7d6b8" providerId="ADAL" clId="{F7079467-AB6B-4D5D-893F-0C476F60A7D5}" dt="2019-11-03T02:02:05.745" v="7313"/>
          <ac:spMkLst>
            <pc:docMk/>
            <pc:sldMk cId="3975417297" sldId="437"/>
            <ac:spMk id="18" creationId="{D52EFC44-EC1C-46A1-88E9-FB5309C6A2C1}"/>
          </ac:spMkLst>
        </pc:spChg>
        <pc:spChg chg="del">
          <ac:chgData name="Tomoya Yamanka" userId="6673583e-2f56-4850-8912-c3dec5e7d6b8" providerId="ADAL" clId="{F7079467-AB6B-4D5D-893F-0C476F60A7D5}" dt="2019-11-02T15:44:14.439" v="795" actId="478"/>
          <ac:spMkLst>
            <pc:docMk/>
            <pc:sldMk cId="3975417297" sldId="437"/>
            <ac:spMk id="29" creationId="{4F5A7470-E8A4-4B81-BF1C-C6FE976C7188}"/>
          </ac:spMkLst>
        </pc:spChg>
        <pc:picChg chg="del">
          <ac:chgData name="Tomoya Yamanka" userId="6673583e-2f56-4850-8912-c3dec5e7d6b8" providerId="ADAL" clId="{F7079467-AB6B-4D5D-893F-0C476F60A7D5}" dt="2019-11-02T15:44:19.850" v="797" actId="478"/>
          <ac:picMkLst>
            <pc:docMk/>
            <pc:sldMk cId="3975417297" sldId="437"/>
            <ac:picMk id="1026" creationId="{AF8D1CE1-EB5F-4641-9516-5E1533C7694C}"/>
          </ac:picMkLst>
        </pc:picChg>
        <pc:picChg chg="add mod">
          <ac:chgData name="Tomoya Yamanka" userId="6673583e-2f56-4850-8912-c3dec5e7d6b8" providerId="ADAL" clId="{F7079467-AB6B-4D5D-893F-0C476F60A7D5}" dt="2019-11-02T18:29:25.273" v="5155" actId="1076"/>
          <ac:picMkLst>
            <pc:docMk/>
            <pc:sldMk cId="3975417297" sldId="437"/>
            <ac:picMk id="4098" creationId="{FCC2BD3A-D2F9-4857-85D9-20331F2FFF68}"/>
          </ac:picMkLst>
        </pc:picChg>
        <pc:picChg chg="add mod">
          <ac:chgData name="Tomoya Yamanka" userId="6673583e-2f56-4850-8912-c3dec5e7d6b8" providerId="ADAL" clId="{F7079467-AB6B-4D5D-893F-0C476F60A7D5}" dt="2019-11-02T18:30:49.396" v="5275" actId="1076"/>
          <ac:picMkLst>
            <pc:docMk/>
            <pc:sldMk cId="3975417297" sldId="437"/>
            <ac:picMk id="4100" creationId="{C1E6E323-4124-40EA-A0CD-F61929574CF0}"/>
          </ac:picMkLst>
        </pc:picChg>
      </pc:sldChg>
      <pc:sldChg chg="add modNotesTx">
        <pc:chgData name="Tomoya Yamanka" userId="6673583e-2f56-4850-8912-c3dec5e7d6b8" providerId="ADAL" clId="{F7079467-AB6B-4D5D-893F-0C476F60A7D5}" dt="2019-11-04T17:51:29.955" v="13205" actId="20577"/>
        <pc:sldMkLst>
          <pc:docMk/>
          <pc:sldMk cId="1865222200" sldId="438"/>
        </pc:sldMkLst>
      </pc:sldChg>
      <pc:sldChg chg="addSp delSp modSp add del">
        <pc:chgData name="Tomoya Yamanka" userId="6673583e-2f56-4850-8912-c3dec5e7d6b8" providerId="ADAL" clId="{F7079467-AB6B-4D5D-893F-0C476F60A7D5}" dt="2019-11-04T17:45:20.005" v="12802" actId="2696"/>
        <pc:sldMkLst>
          <pc:docMk/>
          <pc:sldMk cId="2718470549" sldId="438"/>
        </pc:sldMkLst>
        <pc:spChg chg="add del mod">
          <ac:chgData name="Tomoya Yamanka" userId="6673583e-2f56-4850-8912-c3dec5e7d6b8" providerId="ADAL" clId="{F7079467-AB6B-4D5D-893F-0C476F60A7D5}" dt="2019-11-03T07:15:32.652" v="10134" actId="478"/>
          <ac:spMkLst>
            <pc:docMk/>
            <pc:sldMk cId="2718470549" sldId="438"/>
            <ac:spMk id="4" creationId="{5F290660-B282-460D-B24C-8BF184E0EDA7}"/>
          </ac:spMkLst>
        </pc:spChg>
        <pc:spChg chg="del mod">
          <ac:chgData name="Tomoya Yamanka" userId="6673583e-2f56-4850-8912-c3dec5e7d6b8" providerId="ADAL" clId="{F7079467-AB6B-4D5D-893F-0C476F60A7D5}" dt="2019-11-03T07:08:31.566" v="9736" actId="478"/>
          <ac:spMkLst>
            <pc:docMk/>
            <pc:sldMk cId="2718470549" sldId="438"/>
            <ac:spMk id="6" creationId="{0BD9EE5B-8A9B-4DA6-94AE-C3921FC2C0CC}"/>
          </ac:spMkLst>
        </pc:spChg>
        <pc:spChg chg="add del mod ord">
          <ac:chgData name="Tomoya Yamanka" userId="6673583e-2f56-4850-8912-c3dec5e7d6b8" providerId="ADAL" clId="{F7079467-AB6B-4D5D-893F-0C476F60A7D5}" dt="2019-11-03T07:20:54.304" v="10423"/>
          <ac:spMkLst>
            <pc:docMk/>
            <pc:sldMk cId="2718470549" sldId="438"/>
            <ac:spMk id="7" creationId="{6E97FC8F-1393-4E80-8F39-3D46D975B68A}"/>
          </ac:spMkLst>
        </pc:spChg>
        <pc:spChg chg="mod">
          <ac:chgData name="Tomoya Yamanka" userId="6673583e-2f56-4850-8912-c3dec5e7d6b8" providerId="ADAL" clId="{F7079467-AB6B-4D5D-893F-0C476F60A7D5}" dt="2019-11-03T07:14:28.213" v="10083"/>
          <ac:spMkLst>
            <pc:docMk/>
            <pc:sldMk cId="2718470549" sldId="438"/>
            <ac:spMk id="18" creationId="{D52EFC44-EC1C-46A1-88E9-FB5309C6A2C1}"/>
          </ac:spMkLst>
        </pc:spChg>
        <pc:graphicFrameChg chg="add mod">
          <ac:chgData name="Tomoya Yamanka" userId="6673583e-2f56-4850-8912-c3dec5e7d6b8" providerId="ADAL" clId="{F7079467-AB6B-4D5D-893F-0C476F60A7D5}" dt="2019-11-03T07:36:02.921" v="11228"/>
          <ac:graphicFrameMkLst>
            <pc:docMk/>
            <pc:sldMk cId="2718470549" sldId="438"/>
            <ac:graphicFrameMk id="8" creationId="{9911902D-6495-42F4-ACA3-B2131DFE79D6}"/>
          </ac:graphicFrameMkLst>
        </pc:graphicFrameChg>
        <pc:picChg chg="add del mod">
          <ac:chgData name="Tomoya Yamanka" userId="6673583e-2f56-4850-8912-c3dec5e7d6b8" providerId="ADAL" clId="{F7079467-AB6B-4D5D-893F-0C476F60A7D5}" dt="2019-11-03T07:08:33.112" v="9737" actId="478"/>
          <ac:picMkLst>
            <pc:docMk/>
            <pc:sldMk cId="2718470549" sldId="438"/>
            <ac:picMk id="2" creationId="{6460BC9E-0793-470B-B844-6B6174D68618}"/>
          </ac:picMkLst>
        </pc:picChg>
        <pc:picChg chg="add del mod">
          <ac:chgData name="Tomoya Yamanka" userId="6673583e-2f56-4850-8912-c3dec5e7d6b8" providerId="ADAL" clId="{F7079467-AB6B-4D5D-893F-0C476F60A7D5}" dt="2019-11-03T07:11:28.333" v="9813" actId="478"/>
          <ac:picMkLst>
            <pc:docMk/>
            <pc:sldMk cId="2718470549" sldId="438"/>
            <ac:picMk id="3" creationId="{1EEEEA68-03F8-4F38-9984-7FC51E2D3C67}"/>
          </ac:picMkLst>
        </pc:picChg>
        <pc:picChg chg="add del mod">
          <ac:chgData name="Tomoya Yamanka" userId="6673583e-2f56-4850-8912-c3dec5e7d6b8" providerId="ADAL" clId="{F7079467-AB6B-4D5D-893F-0C476F60A7D5}" dt="2019-11-03T07:15:29.085" v="10133" actId="478"/>
          <ac:picMkLst>
            <pc:docMk/>
            <pc:sldMk cId="2718470549" sldId="438"/>
            <ac:picMk id="5" creationId="{3E665685-DF47-4B73-94F6-2D9C90A4D93F}"/>
          </ac:picMkLst>
        </pc:picChg>
      </pc:sldChg>
      <pc:sldChg chg="modSp add ord modNotesTx">
        <pc:chgData name="Tomoya Yamanka" userId="6673583e-2f56-4850-8912-c3dec5e7d6b8" providerId="ADAL" clId="{F7079467-AB6B-4D5D-893F-0C476F60A7D5}" dt="2019-11-03T02:53:31.977" v="9156" actId="20577"/>
        <pc:sldMkLst>
          <pc:docMk/>
          <pc:sldMk cId="240434541" sldId="439"/>
        </pc:sldMkLst>
        <pc:spChg chg="mod">
          <ac:chgData name="Tomoya Yamanka" userId="6673583e-2f56-4850-8912-c3dec5e7d6b8" providerId="ADAL" clId="{F7079467-AB6B-4D5D-893F-0C476F60A7D5}" dt="2019-11-03T02:52:34.575" v="9085"/>
          <ac:spMkLst>
            <pc:docMk/>
            <pc:sldMk cId="240434541" sldId="439"/>
            <ac:spMk id="6" creationId="{0BD9EE5B-8A9B-4DA6-94AE-C3921FC2C0CC}"/>
          </ac:spMkLst>
        </pc:spChg>
        <pc:spChg chg="mod">
          <ac:chgData name="Tomoya Yamanka" userId="6673583e-2f56-4850-8912-c3dec5e7d6b8" providerId="ADAL" clId="{F7079467-AB6B-4D5D-893F-0C476F60A7D5}" dt="2019-11-03T01:55:54.830" v="7190"/>
          <ac:spMkLst>
            <pc:docMk/>
            <pc:sldMk cId="240434541" sldId="439"/>
            <ac:spMk id="18" creationId="{D52EFC44-EC1C-46A1-88E9-FB5309C6A2C1}"/>
          </ac:spMkLst>
        </pc:spChg>
        <pc:picChg chg="mod">
          <ac:chgData name="Tomoya Yamanka" userId="6673583e-2f56-4850-8912-c3dec5e7d6b8" providerId="ADAL" clId="{F7079467-AB6B-4D5D-893F-0C476F60A7D5}" dt="2019-11-03T01:56:15.843" v="7218" actId="1076"/>
          <ac:picMkLst>
            <pc:docMk/>
            <pc:sldMk cId="240434541" sldId="439"/>
            <ac:picMk id="2054" creationId="{D90248CC-0DA8-4B58-B45D-BA90F68055B3}"/>
          </ac:picMkLst>
        </pc:picChg>
      </pc:sldChg>
      <pc:sldChg chg="addSp delSp modSp add modNotesTx">
        <pc:chgData name="Tomoya Yamanka" userId="6673583e-2f56-4850-8912-c3dec5e7d6b8" providerId="ADAL" clId="{F7079467-AB6B-4D5D-893F-0C476F60A7D5}" dt="2019-11-04T17:52:26.354" v="13309" actId="20577"/>
        <pc:sldMkLst>
          <pc:docMk/>
          <pc:sldMk cId="969470622" sldId="440"/>
        </pc:sldMkLst>
        <pc:spChg chg="del">
          <ac:chgData name="Tomoya Yamanka" userId="6673583e-2f56-4850-8912-c3dec5e7d6b8" providerId="ADAL" clId="{F7079467-AB6B-4D5D-893F-0C476F60A7D5}" dt="2019-11-02T17:09:14.292" v="1940" actId="478"/>
          <ac:spMkLst>
            <pc:docMk/>
            <pc:sldMk cId="969470622" sldId="440"/>
            <ac:spMk id="2" creationId="{87212D4E-4E62-4CD1-B140-FA5001CEA49C}"/>
          </ac:spMkLst>
        </pc:spChg>
        <pc:spChg chg="add del mod">
          <ac:chgData name="Tomoya Yamanka" userId="6673583e-2f56-4850-8912-c3dec5e7d6b8" providerId="ADAL" clId="{F7079467-AB6B-4D5D-893F-0C476F60A7D5}" dt="2019-11-03T02:40:36.278" v="8536"/>
          <ac:spMkLst>
            <pc:docMk/>
            <pc:sldMk cId="969470622" sldId="440"/>
            <ac:spMk id="3" creationId="{15141010-BE13-4B97-8757-3BA60147BED4}"/>
          </ac:spMkLst>
        </pc:spChg>
        <pc:spChg chg="mod">
          <ac:chgData name="Tomoya Yamanka" userId="6673583e-2f56-4850-8912-c3dec5e7d6b8" providerId="ADAL" clId="{F7079467-AB6B-4D5D-893F-0C476F60A7D5}" dt="2019-11-04T17:31:04.769" v="11988" actId="1035"/>
          <ac:spMkLst>
            <pc:docMk/>
            <pc:sldMk cId="969470622" sldId="440"/>
            <ac:spMk id="6" creationId="{0BD9EE5B-8A9B-4DA6-94AE-C3921FC2C0CC}"/>
          </ac:spMkLst>
        </pc:spChg>
        <pc:spChg chg="add mod">
          <ac:chgData name="Tomoya Yamanka" userId="6673583e-2f56-4850-8912-c3dec5e7d6b8" providerId="ADAL" clId="{F7079467-AB6B-4D5D-893F-0C476F60A7D5}" dt="2019-11-03T02:40:48.046" v="8589" actId="1035"/>
          <ac:spMkLst>
            <pc:docMk/>
            <pc:sldMk cId="969470622" sldId="440"/>
            <ac:spMk id="10" creationId="{B0206A64-B0E6-4B46-89CE-DA51719B99DD}"/>
          </ac:spMkLst>
        </pc:spChg>
        <pc:spChg chg="mod">
          <ac:chgData name="Tomoya Yamanka" userId="6673583e-2f56-4850-8912-c3dec5e7d6b8" providerId="ADAL" clId="{F7079467-AB6B-4D5D-893F-0C476F60A7D5}" dt="2019-11-04T17:22:54.649" v="11438" actId="20577"/>
          <ac:spMkLst>
            <pc:docMk/>
            <pc:sldMk cId="969470622" sldId="440"/>
            <ac:spMk id="18" creationId="{D52EFC44-EC1C-46A1-88E9-FB5309C6A2C1}"/>
          </ac:spMkLst>
        </pc:spChg>
        <pc:picChg chg="del">
          <ac:chgData name="Tomoya Yamanka" userId="6673583e-2f56-4850-8912-c3dec5e7d6b8" providerId="ADAL" clId="{F7079467-AB6B-4D5D-893F-0C476F60A7D5}" dt="2019-11-02T17:09:11.358" v="1939" actId="478"/>
          <ac:picMkLst>
            <pc:docMk/>
            <pc:sldMk cId="969470622" sldId="440"/>
            <ac:picMk id="2052" creationId="{36D48AA6-AEAA-4E98-BEA4-AF2E6EB74E30}"/>
          </ac:picMkLst>
        </pc:picChg>
        <pc:picChg chg="del">
          <ac:chgData name="Tomoya Yamanka" userId="6673583e-2f56-4850-8912-c3dec5e7d6b8" providerId="ADAL" clId="{F7079467-AB6B-4D5D-893F-0C476F60A7D5}" dt="2019-11-02T17:09:09.904" v="1938" actId="478"/>
          <ac:picMkLst>
            <pc:docMk/>
            <pc:sldMk cId="969470622" sldId="440"/>
            <ac:picMk id="2054" creationId="{D90248CC-0DA8-4B58-B45D-BA90F68055B3}"/>
          </ac:picMkLst>
        </pc:picChg>
        <pc:picChg chg="add mod">
          <ac:chgData name="Tomoya Yamanka" userId="6673583e-2f56-4850-8912-c3dec5e7d6b8" providerId="ADAL" clId="{F7079467-AB6B-4D5D-893F-0C476F60A7D5}" dt="2019-11-03T02:40:40.824" v="8537" actId="1076"/>
          <ac:picMkLst>
            <pc:docMk/>
            <pc:sldMk cId="969470622" sldId="440"/>
            <ac:picMk id="6146" creationId="{FFF7AFBC-20F0-46F6-BA6B-3A43D237D2E7}"/>
          </ac:picMkLst>
        </pc:picChg>
        <pc:picChg chg="add mod">
          <ac:chgData name="Tomoya Yamanka" userId="6673583e-2f56-4850-8912-c3dec5e7d6b8" providerId="ADAL" clId="{F7079467-AB6B-4D5D-893F-0C476F60A7D5}" dt="2019-11-03T02:40:43.799" v="8538" actId="1076"/>
          <ac:picMkLst>
            <pc:docMk/>
            <pc:sldMk cId="969470622" sldId="440"/>
            <ac:picMk id="6148" creationId="{D7C56EF3-1B12-4A3B-9CE3-3A8CDE1D7C4D}"/>
          </ac:picMkLst>
        </pc:picChg>
      </pc:sldChg>
      <pc:sldChg chg="addSp modSp add del ord modNotesTx">
        <pc:chgData name="Tomoya Yamanka" userId="6673583e-2f56-4850-8912-c3dec5e7d6b8" providerId="ADAL" clId="{F7079467-AB6B-4D5D-893F-0C476F60A7D5}" dt="2019-11-04T18:00:05.725" v="13567" actId="2696"/>
        <pc:sldMkLst>
          <pc:docMk/>
          <pc:sldMk cId="2041728600" sldId="441"/>
        </pc:sldMkLst>
        <pc:spChg chg="add mod">
          <ac:chgData name="Tomoya Yamanka" userId="6673583e-2f56-4850-8912-c3dec5e7d6b8" providerId="ADAL" clId="{F7079467-AB6B-4D5D-893F-0C476F60A7D5}" dt="2019-11-03T02:55:55.385" v="9231" actId="1076"/>
          <ac:spMkLst>
            <pc:docMk/>
            <pc:sldMk cId="2041728600" sldId="441"/>
            <ac:spMk id="3" creationId="{A58D1D28-B8B3-4DBC-87F4-836BE219B8E1}"/>
          </ac:spMkLst>
        </pc:spChg>
        <pc:spChg chg="mod">
          <ac:chgData name="Tomoya Yamanka" userId="6673583e-2f56-4850-8912-c3dec5e7d6b8" providerId="ADAL" clId="{F7079467-AB6B-4D5D-893F-0C476F60A7D5}" dt="2019-11-04T17:21:57.524" v="11427"/>
          <ac:spMkLst>
            <pc:docMk/>
            <pc:sldMk cId="2041728600" sldId="441"/>
            <ac:spMk id="6" creationId="{0BD9EE5B-8A9B-4DA6-94AE-C3921FC2C0CC}"/>
          </ac:spMkLst>
        </pc:spChg>
        <pc:spChg chg="mod">
          <ac:chgData name="Tomoya Yamanka" userId="6673583e-2f56-4850-8912-c3dec5e7d6b8" providerId="ADAL" clId="{F7079467-AB6B-4D5D-893F-0C476F60A7D5}" dt="2019-11-02T17:43:46.047" v="3202" actId="20577"/>
          <ac:spMkLst>
            <pc:docMk/>
            <pc:sldMk cId="2041728600" sldId="441"/>
            <ac:spMk id="18" creationId="{D52EFC44-EC1C-46A1-88E9-FB5309C6A2C1}"/>
          </ac:spMkLst>
        </pc:spChg>
        <pc:picChg chg="add mod">
          <ac:chgData name="Tomoya Yamanka" userId="6673583e-2f56-4850-8912-c3dec5e7d6b8" providerId="ADAL" clId="{F7079467-AB6B-4D5D-893F-0C476F60A7D5}" dt="2019-11-03T02:55:59.041" v="9232" actId="14100"/>
          <ac:picMkLst>
            <pc:docMk/>
            <pc:sldMk cId="2041728600" sldId="441"/>
            <ac:picMk id="2" creationId="{AE32490B-E4AF-44B4-85C1-017C0616CFE8}"/>
          </ac:picMkLst>
        </pc:picChg>
      </pc:sldChg>
      <pc:sldChg chg="addSp delSp modSp add del">
        <pc:chgData name="Tomoya Yamanka" userId="6673583e-2f56-4850-8912-c3dec5e7d6b8" providerId="ADAL" clId="{F7079467-AB6B-4D5D-893F-0C476F60A7D5}" dt="2019-11-04T17:22:03.852" v="11428" actId="2696"/>
        <pc:sldMkLst>
          <pc:docMk/>
          <pc:sldMk cId="1930930502" sldId="442"/>
        </pc:sldMkLst>
        <pc:spChg chg="del">
          <ac:chgData name="Tomoya Yamanka" userId="6673583e-2f56-4850-8912-c3dec5e7d6b8" providerId="ADAL" clId="{F7079467-AB6B-4D5D-893F-0C476F60A7D5}" dt="2019-11-02T17:41:45.229" v="3119" actId="478"/>
          <ac:spMkLst>
            <pc:docMk/>
            <pc:sldMk cId="1930930502" sldId="442"/>
            <ac:spMk id="3" creationId="{A58D1D28-B8B3-4DBC-87F4-836BE219B8E1}"/>
          </ac:spMkLst>
        </pc:spChg>
        <pc:spChg chg="mod">
          <ac:chgData name="Tomoya Yamanka" userId="6673583e-2f56-4850-8912-c3dec5e7d6b8" providerId="ADAL" clId="{F7079467-AB6B-4D5D-893F-0C476F60A7D5}" dt="2019-11-03T02:56:22.478" v="9247" actId="20577"/>
          <ac:spMkLst>
            <pc:docMk/>
            <pc:sldMk cId="1930930502" sldId="442"/>
            <ac:spMk id="6" creationId="{0BD9EE5B-8A9B-4DA6-94AE-C3921FC2C0CC}"/>
          </ac:spMkLst>
        </pc:spChg>
        <pc:spChg chg="mod">
          <ac:chgData name="Tomoya Yamanka" userId="6673583e-2f56-4850-8912-c3dec5e7d6b8" providerId="ADAL" clId="{F7079467-AB6B-4D5D-893F-0C476F60A7D5}" dt="2019-11-03T02:14:05.717" v="7747"/>
          <ac:spMkLst>
            <pc:docMk/>
            <pc:sldMk cId="1930930502" sldId="442"/>
            <ac:spMk id="18" creationId="{D52EFC44-EC1C-46A1-88E9-FB5309C6A2C1}"/>
          </ac:spMkLst>
        </pc:spChg>
        <pc:picChg chg="del">
          <ac:chgData name="Tomoya Yamanka" userId="6673583e-2f56-4850-8912-c3dec5e7d6b8" providerId="ADAL" clId="{F7079467-AB6B-4D5D-893F-0C476F60A7D5}" dt="2019-11-02T17:41:42.573" v="3118" actId="478"/>
          <ac:picMkLst>
            <pc:docMk/>
            <pc:sldMk cId="1930930502" sldId="442"/>
            <ac:picMk id="2" creationId="{AE32490B-E4AF-44B4-85C1-017C0616CFE8}"/>
          </ac:picMkLst>
        </pc:picChg>
        <pc:picChg chg="add mod">
          <ac:chgData name="Tomoya Yamanka" userId="6673583e-2f56-4850-8912-c3dec5e7d6b8" providerId="ADAL" clId="{F7079467-AB6B-4D5D-893F-0C476F60A7D5}" dt="2019-11-02T17:46:07.536" v="3345" actId="1076"/>
          <ac:picMkLst>
            <pc:docMk/>
            <pc:sldMk cId="1930930502" sldId="442"/>
            <ac:picMk id="4" creationId="{6175825D-5A3B-4FA5-A429-5E5AA6822539}"/>
          </ac:picMkLst>
        </pc:picChg>
        <pc:picChg chg="add mod">
          <ac:chgData name="Tomoya Yamanka" userId="6673583e-2f56-4850-8912-c3dec5e7d6b8" providerId="ADAL" clId="{F7079467-AB6B-4D5D-893F-0C476F60A7D5}" dt="2019-11-02T17:47:03.756" v="3349" actId="14100"/>
          <ac:picMkLst>
            <pc:docMk/>
            <pc:sldMk cId="1930930502" sldId="442"/>
            <ac:picMk id="5" creationId="{5AAA273B-4A49-490C-A771-AB148138F3B7}"/>
          </ac:picMkLst>
        </pc:picChg>
      </pc:sldChg>
      <pc:sldChg chg="add">
        <pc:chgData name="Tomoya Yamanka" userId="6673583e-2f56-4850-8912-c3dec5e7d6b8" providerId="ADAL" clId="{F7079467-AB6B-4D5D-893F-0C476F60A7D5}" dt="2019-11-04T17:22:07.381" v="11429"/>
        <pc:sldMkLst>
          <pc:docMk/>
          <pc:sldMk cId="3872021531" sldId="442"/>
        </pc:sldMkLst>
      </pc:sldChg>
      <pc:sldChg chg="addSp modSp add ord">
        <pc:chgData name="Tomoya Yamanka" userId="6673583e-2f56-4850-8912-c3dec5e7d6b8" providerId="ADAL" clId="{F7079467-AB6B-4D5D-893F-0C476F60A7D5}" dt="2019-11-03T02:28:02.355" v="7962" actId="1076"/>
        <pc:sldMkLst>
          <pc:docMk/>
          <pc:sldMk cId="2738223544" sldId="443"/>
        </pc:sldMkLst>
        <pc:spChg chg="mod">
          <ac:chgData name="Tomoya Yamanka" userId="6673583e-2f56-4850-8912-c3dec5e7d6b8" providerId="ADAL" clId="{F7079467-AB6B-4D5D-893F-0C476F60A7D5}" dt="2019-11-03T02:26:28.925" v="7957" actId="1035"/>
          <ac:spMkLst>
            <pc:docMk/>
            <pc:sldMk cId="2738223544" sldId="443"/>
            <ac:spMk id="6" creationId="{0BD9EE5B-8A9B-4DA6-94AE-C3921FC2C0CC}"/>
          </ac:spMkLst>
        </pc:spChg>
        <pc:spChg chg="mod">
          <ac:chgData name="Tomoya Yamanka" userId="6673583e-2f56-4850-8912-c3dec5e7d6b8" providerId="ADAL" clId="{F7079467-AB6B-4D5D-893F-0C476F60A7D5}" dt="2019-11-03T01:55:34.559" v="7182"/>
          <ac:spMkLst>
            <pc:docMk/>
            <pc:sldMk cId="2738223544" sldId="443"/>
            <ac:spMk id="18" creationId="{D52EFC44-EC1C-46A1-88E9-FB5309C6A2C1}"/>
          </ac:spMkLst>
        </pc:spChg>
        <pc:picChg chg="add mod">
          <ac:chgData name="Tomoya Yamanka" userId="6673583e-2f56-4850-8912-c3dec5e7d6b8" providerId="ADAL" clId="{F7079467-AB6B-4D5D-893F-0C476F60A7D5}" dt="2019-11-03T02:26:19.788" v="7956" actId="1076"/>
          <ac:picMkLst>
            <pc:docMk/>
            <pc:sldMk cId="2738223544" sldId="443"/>
            <ac:picMk id="2" creationId="{FD940806-0E94-42A8-B0B0-50E325B59D9F}"/>
          </ac:picMkLst>
        </pc:picChg>
        <pc:picChg chg="add mod">
          <ac:chgData name="Tomoya Yamanka" userId="6673583e-2f56-4850-8912-c3dec5e7d6b8" providerId="ADAL" clId="{F7079467-AB6B-4D5D-893F-0C476F60A7D5}" dt="2019-11-03T02:26:31.223" v="7959" actId="1035"/>
          <ac:picMkLst>
            <pc:docMk/>
            <pc:sldMk cId="2738223544" sldId="443"/>
            <ac:picMk id="3" creationId="{59BE6EC1-448C-4166-9DC3-93D701F78E06}"/>
          </ac:picMkLst>
        </pc:picChg>
        <pc:picChg chg="add mod">
          <ac:chgData name="Tomoya Yamanka" userId="6673583e-2f56-4850-8912-c3dec5e7d6b8" providerId="ADAL" clId="{F7079467-AB6B-4D5D-893F-0C476F60A7D5}" dt="2019-11-03T02:28:02.355" v="7962" actId="1076"/>
          <ac:picMkLst>
            <pc:docMk/>
            <pc:sldMk cId="2738223544" sldId="443"/>
            <ac:picMk id="4" creationId="{01CB9866-067A-460C-80F7-1985BC5DAE19}"/>
          </ac:picMkLst>
        </pc:picChg>
      </pc:sldChg>
      <pc:sldChg chg="addSp delSp modSp add">
        <pc:chgData name="Tomoya Yamanka" userId="6673583e-2f56-4850-8912-c3dec5e7d6b8" providerId="ADAL" clId="{F7079467-AB6B-4D5D-893F-0C476F60A7D5}" dt="2019-11-03T06:54:37.449" v="9535" actId="478"/>
        <pc:sldMkLst>
          <pc:docMk/>
          <pc:sldMk cId="2951614030" sldId="444"/>
        </pc:sldMkLst>
        <pc:picChg chg="add mod">
          <ac:chgData name="Tomoya Yamanka" userId="6673583e-2f56-4850-8912-c3dec5e7d6b8" providerId="ADAL" clId="{F7079467-AB6B-4D5D-893F-0C476F60A7D5}" dt="2019-11-03T06:54:25.759" v="9534" actId="1076"/>
          <ac:picMkLst>
            <pc:docMk/>
            <pc:sldMk cId="2951614030" sldId="444"/>
            <ac:picMk id="2" creationId="{97B406DE-9215-4AEB-AAE2-565271369BC6}"/>
          </ac:picMkLst>
        </pc:picChg>
        <pc:picChg chg="mod">
          <ac:chgData name="Tomoya Yamanka" userId="6673583e-2f56-4850-8912-c3dec5e7d6b8" providerId="ADAL" clId="{F7079467-AB6B-4D5D-893F-0C476F60A7D5}" dt="2019-11-03T06:49:24.882" v="9524" actId="14100"/>
          <ac:picMkLst>
            <pc:docMk/>
            <pc:sldMk cId="2951614030" sldId="444"/>
            <ac:picMk id="3" creationId="{E72E347F-B6B5-4893-BCFF-D15DAB168CC7}"/>
          </ac:picMkLst>
        </pc:picChg>
        <pc:picChg chg="add del mod">
          <ac:chgData name="Tomoya Yamanka" userId="6673583e-2f56-4850-8912-c3dec5e7d6b8" providerId="ADAL" clId="{F7079467-AB6B-4D5D-893F-0C476F60A7D5}" dt="2019-11-03T06:54:37.449" v="9535" actId="478"/>
          <ac:picMkLst>
            <pc:docMk/>
            <pc:sldMk cId="2951614030" sldId="444"/>
            <ac:picMk id="5" creationId="{C268668F-F03C-414E-BD75-2A6F6252F92A}"/>
          </ac:picMkLst>
        </pc:picChg>
      </pc:sldChg>
      <pc:sldChg chg="add ord">
        <pc:chgData name="Tomoya Yamanka" userId="6673583e-2f56-4850-8912-c3dec5e7d6b8" providerId="ADAL" clId="{F7079467-AB6B-4D5D-893F-0C476F60A7D5}" dt="2019-11-03T02:15:13.306" v="7751"/>
        <pc:sldMkLst>
          <pc:docMk/>
          <pc:sldMk cId="2730003214" sldId="446"/>
        </pc:sldMkLst>
      </pc:sldChg>
      <pc:sldChg chg="modSp add modNotesTx">
        <pc:chgData name="Tomoya Yamanka" userId="6673583e-2f56-4850-8912-c3dec5e7d6b8" providerId="ADAL" clId="{F7079467-AB6B-4D5D-893F-0C476F60A7D5}" dt="2019-11-04T17:26:46.641" v="11857" actId="20577"/>
        <pc:sldMkLst>
          <pc:docMk/>
          <pc:sldMk cId="595704069" sldId="447"/>
        </pc:sldMkLst>
        <pc:spChg chg="mod">
          <ac:chgData name="Tomoya Yamanka" userId="6673583e-2f56-4850-8912-c3dec5e7d6b8" providerId="ADAL" clId="{F7079467-AB6B-4D5D-893F-0C476F60A7D5}" dt="2019-11-04T17:26:46.641" v="11857" actId="20577"/>
          <ac:spMkLst>
            <pc:docMk/>
            <pc:sldMk cId="595704069" sldId="447"/>
            <ac:spMk id="6" creationId="{0BD9EE5B-8A9B-4DA6-94AE-C3921FC2C0CC}"/>
          </ac:spMkLst>
        </pc:spChg>
        <pc:spChg chg="mod">
          <ac:chgData name="Tomoya Yamanka" userId="6673583e-2f56-4850-8912-c3dec5e7d6b8" providerId="ADAL" clId="{F7079467-AB6B-4D5D-893F-0C476F60A7D5}" dt="2019-11-04T17:26:23.868" v="11854"/>
          <ac:spMkLst>
            <pc:docMk/>
            <pc:sldMk cId="595704069" sldId="447"/>
            <ac:spMk id="18" creationId="{D52EFC44-EC1C-46A1-88E9-FB5309C6A2C1}"/>
          </ac:spMkLst>
        </pc:spChg>
      </pc:sldChg>
      <pc:sldChg chg="addSp delSp modSp add ord">
        <pc:chgData name="Tomoya Yamanka" userId="6673583e-2f56-4850-8912-c3dec5e7d6b8" providerId="ADAL" clId="{F7079467-AB6B-4D5D-893F-0C476F60A7D5}" dt="2019-11-04T17:29:36" v="11914"/>
        <pc:sldMkLst>
          <pc:docMk/>
          <pc:sldMk cId="3533161962" sldId="448"/>
        </pc:sldMkLst>
        <pc:spChg chg="add mod">
          <ac:chgData name="Tomoya Yamanka" userId="6673583e-2f56-4850-8912-c3dec5e7d6b8" providerId="ADAL" clId="{F7079467-AB6B-4D5D-893F-0C476F60A7D5}" dt="2019-11-02T18:36:58.190" v="5631" actId="1076"/>
          <ac:spMkLst>
            <pc:docMk/>
            <pc:sldMk cId="3533161962" sldId="448"/>
            <ac:spMk id="2" creationId="{CBCEC562-3D45-4FCA-90A3-243B946DBDFC}"/>
          </ac:spMkLst>
        </pc:spChg>
        <pc:spChg chg="del">
          <ac:chgData name="Tomoya Yamanka" userId="6673583e-2f56-4850-8912-c3dec5e7d6b8" providerId="ADAL" clId="{F7079467-AB6B-4D5D-893F-0C476F60A7D5}" dt="2019-11-02T18:36:38.119" v="5627" actId="478"/>
          <ac:spMkLst>
            <pc:docMk/>
            <pc:sldMk cId="3533161962" sldId="448"/>
            <ac:spMk id="4" creationId="{ACDE9EF9-2519-4CDA-A4F8-88F826212C15}"/>
          </ac:spMkLst>
        </pc:spChg>
        <pc:spChg chg="del">
          <ac:chgData name="Tomoya Yamanka" userId="6673583e-2f56-4850-8912-c3dec5e7d6b8" providerId="ADAL" clId="{F7079467-AB6B-4D5D-893F-0C476F60A7D5}" dt="2019-11-02T18:36:45.277" v="5628" actId="478"/>
          <ac:spMkLst>
            <pc:docMk/>
            <pc:sldMk cId="3533161962" sldId="448"/>
            <ac:spMk id="5" creationId="{525C2FC5-B9C7-4236-A484-17C1C7016DC8}"/>
          </ac:spMkLst>
        </pc:spChg>
        <pc:spChg chg="del">
          <ac:chgData name="Tomoya Yamanka" userId="6673583e-2f56-4850-8912-c3dec5e7d6b8" providerId="ADAL" clId="{F7079467-AB6B-4D5D-893F-0C476F60A7D5}" dt="2019-11-02T18:36:35.232" v="5626" actId="478"/>
          <ac:spMkLst>
            <pc:docMk/>
            <pc:sldMk cId="3533161962" sldId="448"/>
            <ac:spMk id="6" creationId="{0BD9EE5B-8A9B-4DA6-94AE-C3921FC2C0CC}"/>
          </ac:spMkLst>
        </pc:spChg>
        <pc:spChg chg="del">
          <ac:chgData name="Tomoya Yamanka" userId="6673583e-2f56-4850-8912-c3dec5e7d6b8" providerId="ADAL" clId="{F7079467-AB6B-4D5D-893F-0C476F60A7D5}" dt="2019-11-02T18:36:45.277" v="5628" actId="478"/>
          <ac:spMkLst>
            <pc:docMk/>
            <pc:sldMk cId="3533161962" sldId="448"/>
            <ac:spMk id="12" creationId="{E73D648F-029A-475D-9A15-AAD0C738CC6F}"/>
          </ac:spMkLst>
        </pc:spChg>
        <pc:spChg chg="mod">
          <ac:chgData name="Tomoya Yamanka" userId="6673583e-2f56-4850-8912-c3dec5e7d6b8" providerId="ADAL" clId="{F7079467-AB6B-4D5D-893F-0C476F60A7D5}" dt="2019-11-03T02:04:21.072" v="7492"/>
          <ac:spMkLst>
            <pc:docMk/>
            <pc:sldMk cId="3533161962" sldId="448"/>
            <ac:spMk id="18" creationId="{D52EFC44-EC1C-46A1-88E9-FB5309C6A2C1}"/>
          </ac:spMkLst>
        </pc:spChg>
        <pc:picChg chg="add mod">
          <ac:chgData name="Tomoya Yamanka" userId="6673583e-2f56-4850-8912-c3dec5e7d6b8" providerId="ADAL" clId="{F7079467-AB6B-4D5D-893F-0C476F60A7D5}" dt="2019-11-02T18:39:07.187" v="5644" actId="1035"/>
          <ac:picMkLst>
            <pc:docMk/>
            <pc:sldMk cId="3533161962" sldId="448"/>
            <ac:picMk id="3" creationId="{6C9775D4-2AE4-484E-878A-989D7BDF6DCC}"/>
          </ac:picMkLst>
        </pc:picChg>
        <pc:picChg chg="add mod">
          <ac:chgData name="Tomoya Yamanka" userId="6673583e-2f56-4850-8912-c3dec5e7d6b8" providerId="ADAL" clId="{F7079467-AB6B-4D5D-893F-0C476F60A7D5}" dt="2019-11-02T18:39:40.977" v="5658" actId="1038"/>
          <ac:picMkLst>
            <pc:docMk/>
            <pc:sldMk cId="3533161962" sldId="448"/>
            <ac:picMk id="7" creationId="{756A1EF5-C156-419B-AC25-DF5DF46F2382}"/>
          </ac:picMkLst>
        </pc:picChg>
        <pc:picChg chg="add mod">
          <ac:chgData name="Tomoya Yamanka" userId="6673583e-2f56-4850-8912-c3dec5e7d6b8" providerId="ADAL" clId="{F7079467-AB6B-4D5D-893F-0C476F60A7D5}" dt="2019-11-02T18:39:23.451" v="5655" actId="1037"/>
          <ac:picMkLst>
            <pc:docMk/>
            <pc:sldMk cId="3533161962" sldId="448"/>
            <ac:picMk id="8" creationId="{72417EE1-FB22-481C-BC65-E4FA509088BE}"/>
          </ac:picMkLst>
        </pc:picChg>
        <pc:picChg chg="del">
          <ac:chgData name="Tomoya Yamanka" userId="6673583e-2f56-4850-8912-c3dec5e7d6b8" providerId="ADAL" clId="{F7079467-AB6B-4D5D-893F-0C476F60A7D5}" dt="2019-11-02T18:36:45.277" v="5628" actId="478"/>
          <ac:picMkLst>
            <pc:docMk/>
            <pc:sldMk cId="3533161962" sldId="448"/>
            <ac:picMk id="4098" creationId="{FCC2BD3A-D2F9-4857-85D9-20331F2FFF68}"/>
          </ac:picMkLst>
        </pc:picChg>
        <pc:picChg chg="del">
          <ac:chgData name="Tomoya Yamanka" userId="6673583e-2f56-4850-8912-c3dec5e7d6b8" providerId="ADAL" clId="{F7079467-AB6B-4D5D-893F-0C476F60A7D5}" dt="2019-11-02T18:36:45.277" v="5628" actId="478"/>
          <ac:picMkLst>
            <pc:docMk/>
            <pc:sldMk cId="3533161962" sldId="448"/>
            <ac:picMk id="4100" creationId="{C1E6E323-4124-40EA-A0CD-F61929574CF0}"/>
          </ac:picMkLst>
        </pc:picChg>
      </pc:sldChg>
      <pc:sldChg chg="add ord">
        <pc:chgData name="Tomoya Yamanka" userId="6673583e-2f56-4850-8912-c3dec5e7d6b8" providerId="ADAL" clId="{F7079467-AB6B-4D5D-893F-0C476F60A7D5}" dt="2019-11-04T17:45:59.684" v="12807"/>
        <pc:sldMkLst>
          <pc:docMk/>
          <pc:sldMk cId="2482508145" sldId="449"/>
        </pc:sldMkLst>
      </pc:sldChg>
      <pc:sldChg chg="addSp delSp modSp add del ord modNotesTx">
        <pc:chgData name="Tomoya Yamanka" userId="6673583e-2f56-4850-8912-c3dec5e7d6b8" providerId="ADAL" clId="{F7079467-AB6B-4D5D-893F-0C476F60A7D5}" dt="2019-11-04T17:45:41.112" v="12805" actId="2696"/>
        <pc:sldMkLst>
          <pc:docMk/>
          <pc:sldMk cId="3500803921" sldId="449"/>
        </pc:sldMkLst>
        <pc:spChg chg="del">
          <ac:chgData name="Tomoya Yamanka" userId="6673583e-2f56-4850-8912-c3dec5e7d6b8" providerId="ADAL" clId="{F7079467-AB6B-4D5D-893F-0C476F60A7D5}" dt="2019-11-02T18:41:55.734" v="5677" actId="478"/>
          <ac:spMkLst>
            <pc:docMk/>
            <pc:sldMk cId="3500803921" sldId="449"/>
            <ac:spMk id="2" creationId="{CBCEC562-3D45-4FCA-90A3-243B946DBDFC}"/>
          </ac:spMkLst>
        </pc:spChg>
        <pc:spChg chg="add del mod">
          <ac:chgData name="Tomoya Yamanka" userId="6673583e-2f56-4850-8912-c3dec5e7d6b8" providerId="ADAL" clId="{F7079467-AB6B-4D5D-893F-0C476F60A7D5}" dt="2019-11-02T18:46:01.173" v="5920" actId="478"/>
          <ac:spMkLst>
            <pc:docMk/>
            <pc:sldMk cId="3500803921" sldId="449"/>
            <ac:spMk id="4" creationId="{FFD4F73F-CAA0-4025-8A16-BBF4ED863197}"/>
          </ac:spMkLst>
        </pc:spChg>
        <pc:spChg chg="add mod">
          <ac:chgData name="Tomoya Yamanka" userId="6673583e-2f56-4850-8912-c3dec5e7d6b8" providerId="ADAL" clId="{F7079467-AB6B-4D5D-893F-0C476F60A7D5}" dt="2019-11-03T01:06:33.345" v="6245" actId="1076"/>
          <ac:spMkLst>
            <pc:docMk/>
            <pc:sldMk cId="3500803921" sldId="449"/>
            <ac:spMk id="5" creationId="{647D889F-A6F2-4A8F-881D-1FD1089817D4}"/>
          </ac:spMkLst>
        </pc:spChg>
        <pc:spChg chg="add mod ord">
          <ac:chgData name="Tomoya Yamanka" userId="6673583e-2f56-4850-8912-c3dec5e7d6b8" providerId="ADAL" clId="{F7079467-AB6B-4D5D-893F-0C476F60A7D5}" dt="2019-11-04T17:32:46.014" v="12122" actId="20577"/>
          <ac:spMkLst>
            <pc:docMk/>
            <pc:sldMk cId="3500803921" sldId="449"/>
            <ac:spMk id="9" creationId="{610173C5-C3CA-4EF6-9A99-52B914808C3A}"/>
          </ac:spMkLst>
        </pc:spChg>
        <pc:spChg chg="mod">
          <ac:chgData name="Tomoya Yamanka" userId="6673583e-2f56-4850-8912-c3dec5e7d6b8" providerId="ADAL" clId="{F7079467-AB6B-4D5D-893F-0C476F60A7D5}" dt="2019-11-03T01:07:19.532" v="6285"/>
          <ac:spMkLst>
            <pc:docMk/>
            <pc:sldMk cId="3500803921" sldId="449"/>
            <ac:spMk id="18" creationId="{D52EFC44-EC1C-46A1-88E9-FB5309C6A2C1}"/>
          </ac:spMkLst>
        </pc:spChg>
        <pc:picChg chg="del">
          <ac:chgData name="Tomoya Yamanka" userId="6673583e-2f56-4850-8912-c3dec5e7d6b8" providerId="ADAL" clId="{F7079467-AB6B-4D5D-893F-0C476F60A7D5}" dt="2019-11-02T18:41:52.042" v="5676" actId="478"/>
          <ac:picMkLst>
            <pc:docMk/>
            <pc:sldMk cId="3500803921" sldId="449"/>
            <ac:picMk id="3" creationId="{6C9775D4-2AE4-484E-878A-989D7BDF6DCC}"/>
          </ac:picMkLst>
        </pc:picChg>
        <pc:picChg chg="del">
          <ac:chgData name="Tomoya Yamanka" userId="6673583e-2f56-4850-8912-c3dec5e7d6b8" providerId="ADAL" clId="{F7079467-AB6B-4D5D-893F-0C476F60A7D5}" dt="2019-11-02T18:41:52.042" v="5676" actId="478"/>
          <ac:picMkLst>
            <pc:docMk/>
            <pc:sldMk cId="3500803921" sldId="449"/>
            <ac:picMk id="7" creationId="{756A1EF5-C156-419B-AC25-DF5DF46F2382}"/>
          </ac:picMkLst>
        </pc:picChg>
        <pc:picChg chg="del">
          <ac:chgData name="Tomoya Yamanka" userId="6673583e-2f56-4850-8912-c3dec5e7d6b8" providerId="ADAL" clId="{F7079467-AB6B-4D5D-893F-0C476F60A7D5}" dt="2019-11-02T18:41:52.042" v="5676" actId="478"/>
          <ac:picMkLst>
            <pc:docMk/>
            <pc:sldMk cId="3500803921" sldId="449"/>
            <ac:picMk id="8" creationId="{72417EE1-FB22-481C-BC65-E4FA509088BE}"/>
          </ac:picMkLst>
        </pc:picChg>
        <pc:picChg chg="add mod">
          <ac:chgData name="Tomoya Yamanka" userId="6673583e-2f56-4850-8912-c3dec5e7d6b8" providerId="ADAL" clId="{F7079467-AB6B-4D5D-893F-0C476F60A7D5}" dt="2019-11-03T01:06:38.519" v="6247" actId="1076"/>
          <ac:picMkLst>
            <pc:docMk/>
            <pc:sldMk cId="3500803921" sldId="449"/>
            <ac:picMk id="10" creationId="{941B5F55-634E-4758-8C23-DFDC8ECE59B0}"/>
          </ac:picMkLst>
        </pc:picChg>
        <pc:picChg chg="add del mod">
          <ac:chgData name="Tomoya Yamanka" userId="6673583e-2f56-4850-8912-c3dec5e7d6b8" providerId="ADAL" clId="{F7079467-AB6B-4D5D-893F-0C476F60A7D5}" dt="2019-11-03T01:05:35.934" v="6178" actId="478"/>
          <ac:picMkLst>
            <pc:docMk/>
            <pc:sldMk cId="3500803921" sldId="449"/>
            <ac:picMk id="14338" creationId="{1D141E21-85BC-4532-9789-A2EC9B394BB1}"/>
          </ac:picMkLst>
        </pc:picChg>
      </pc:sldChg>
      <pc:sldChg chg="modSp add">
        <pc:chgData name="Tomoya Yamanka" userId="6673583e-2f56-4850-8912-c3dec5e7d6b8" providerId="ADAL" clId="{F7079467-AB6B-4D5D-893F-0C476F60A7D5}" dt="2019-11-04T18:42:38.052" v="16534" actId="20577"/>
        <pc:sldMkLst>
          <pc:docMk/>
          <pc:sldMk cId="3315276814" sldId="450"/>
        </pc:sldMkLst>
        <pc:spChg chg="mod">
          <ac:chgData name="Tomoya Yamanka" userId="6673583e-2f56-4850-8912-c3dec5e7d6b8" providerId="ADAL" clId="{F7079467-AB6B-4D5D-893F-0C476F60A7D5}" dt="2019-11-04T18:42:38.052" v="16534" actId="20577"/>
          <ac:spMkLst>
            <pc:docMk/>
            <pc:sldMk cId="3315276814" sldId="450"/>
            <ac:spMk id="6" creationId="{0BD9EE5B-8A9B-4DA6-94AE-C3921FC2C0CC}"/>
          </ac:spMkLst>
        </pc:spChg>
        <pc:spChg chg="mod">
          <ac:chgData name="Tomoya Yamanka" userId="6673583e-2f56-4850-8912-c3dec5e7d6b8" providerId="ADAL" clId="{F7079467-AB6B-4D5D-893F-0C476F60A7D5}" dt="2019-11-03T01:04:26.622" v="6151"/>
          <ac:spMkLst>
            <pc:docMk/>
            <pc:sldMk cId="3315276814" sldId="450"/>
            <ac:spMk id="18" creationId="{D52EFC44-EC1C-46A1-88E9-FB5309C6A2C1}"/>
          </ac:spMkLst>
        </pc:spChg>
      </pc:sldChg>
      <pc:sldChg chg="modSp add">
        <pc:chgData name="Tomoya Yamanka" userId="6673583e-2f56-4850-8912-c3dec5e7d6b8" providerId="ADAL" clId="{F7079467-AB6B-4D5D-893F-0C476F60A7D5}" dt="2019-11-03T06:40:27.374" v="9481" actId="1035"/>
        <pc:sldMkLst>
          <pc:docMk/>
          <pc:sldMk cId="2249631832" sldId="451"/>
        </pc:sldMkLst>
        <pc:spChg chg="mod">
          <ac:chgData name="Tomoya Yamanka" userId="6673583e-2f56-4850-8912-c3dec5e7d6b8" providerId="ADAL" clId="{F7079467-AB6B-4D5D-893F-0C476F60A7D5}" dt="2019-11-03T06:40:27.374" v="9481" actId="1035"/>
          <ac:spMkLst>
            <pc:docMk/>
            <pc:sldMk cId="2249631832" sldId="451"/>
            <ac:spMk id="4" creationId="{0AE1977C-FEB6-4BAF-B2E6-237F6DE9E08D}"/>
          </ac:spMkLst>
        </pc:spChg>
      </pc:sldChg>
      <pc:sldChg chg="addSp delSp modSp add modNotesTx">
        <pc:chgData name="Tomoya Yamanka" userId="6673583e-2f56-4850-8912-c3dec5e7d6b8" providerId="ADAL" clId="{F7079467-AB6B-4D5D-893F-0C476F60A7D5}" dt="2019-11-04T17:23:41.124" v="11487" actId="20577"/>
        <pc:sldMkLst>
          <pc:docMk/>
          <pc:sldMk cId="2948494755" sldId="452"/>
        </pc:sldMkLst>
        <pc:spChg chg="add mod">
          <ac:chgData name="Tomoya Yamanka" userId="6673583e-2f56-4850-8912-c3dec5e7d6b8" providerId="ADAL" clId="{F7079467-AB6B-4D5D-893F-0C476F60A7D5}" dt="2019-11-03T01:49:56.129" v="6747" actId="1076"/>
          <ac:spMkLst>
            <pc:docMk/>
            <pc:sldMk cId="2948494755" sldId="452"/>
            <ac:spMk id="3" creationId="{691F76DE-AC68-4E8B-9E5F-7CED9AA96F23}"/>
          </ac:spMkLst>
        </pc:spChg>
        <pc:spChg chg="del">
          <ac:chgData name="Tomoya Yamanka" userId="6673583e-2f56-4850-8912-c3dec5e7d6b8" providerId="ADAL" clId="{F7079467-AB6B-4D5D-893F-0C476F60A7D5}" dt="2019-11-03T01:48:46.740" v="6736" actId="478"/>
          <ac:spMkLst>
            <pc:docMk/>
            <pc:sldMk cId="2948494755" sldId="452"/>
            <ac:spMk id="6" creationId="{0BD9EE5B-8A9B-4DA6-94AE-C3921FC2C0CC}"/>
          </ac:spMkLst>
        </pc:spChg>
        <pc:spChg chg="add mod">
          <ac:chgData name="Tomoya Yamanka" userId="6673583e-2f56-4850-8912-c3dec5e7d6b8" providerId="ADAL" clId="{F7079467-AB6B-4D5D-893F-0C476F60A7D5}" dt="2019-11-03T01:52:33.351" v="6961"/>
          <ac:spMkLst>
            <pc:docMk/>
            <pc:sldMk cId="2948494755" sldId="452"/>
            <ac:spMk id="7" creationId="{D223EFC8-C4CE-4036-BC5C-7FF9C4EB3FEC}"/>
          </ac:spMkLst>
        </pc:spChg>
        <pc:spChg chg="mod">
          <ac:chgData name="Tomoya Yamanka" userId="6673583e-2f56-4850-8912-c3dec5e7d6b8" providerId="ADAL" clId="{F7079467-AB6B-4D5D-893F-0C476F60A7D5}" dt="2019-11-03T01:48:36.483" v="6735"/>
          <ac:spMkLst>
            <pc:docMk/>
            <pc:sldMk cId="2948494755" sldId="452"/>
            <ac:spMk id="18" creationId="{D52EFC44-EC1C-46A1-88E9-FB5309C6A2C1}"/>
          </ac:spMkLst>
        </pc:spChg>
        <pc:picChg chg="add mod">
          <ac:chgData name="Tomoya Yamanka" userId="6673583e-2f56-4850-8912-c3dec5e7d6b8" providerId="ADAL" clId="{F7079467-AB6B-4D5D-893F-0C476F60A7D5}" dt="2019-11-03T01:49:32.990" v="6744" actId="1076"/>
          <ac:picMkLst>
            <pc:docMk/>
            <pc:sldMk cId="2948494755" sldId="452"/>
            <ac:picMk id="2" creationId="{C7B4437F-7525-4271-A307-3BB8BFAEFBC7}"/>
          </ac:picMkLst>
        </pc:picChg>
      </pc:sldChg>
      <pc:sldChg chg="addSp delSp modSp add">
        <pc:chgData name="Tomoya Yamanka" userId="6673583e-2f56-4850-8912-c3dec5e7d6b8" providerId="ADAL" clId="{F7079467-AB6B-4D5D-893F-0C476F60A7D5}" dt="2019-11-03T02:52:06.358" v="9076"/>
        <pc:sldMkLst>
          <pc:docMk/>
          <pc:sldMk cId="1980584689" sldId="453"/>
        </pc:sldMkLst>
        <pc:spChg chg="add mod">
          <ac:chgData name="Tomoya Yamanka" userId="6673583e-2f56-4850-8912-c3dec5e7d6b8" providerId="ADAL" clId="{F7079467-AB6B-4D5D-893F-0C476F60A7D5}" dt="2019-11-03T01:54:01.429" v="7032" actId="1076"/>
          <ac:spMkLst>
            <pc:docMk/>
            <pc:sldMk cId="1980584689" sldId="453"/>
            <ac:spMk id="2" creationId="{5A67BC5E-37D1-476A-B686-496220E9B90A}"/>
          </ac:spMkLst>
        </pc:spChg>
        <pc:spChg chg="del mod">
          <ac:chgData name="Tomoya Yamanka" userId="6673583e-2f56-4850-8912-c3dec5e7d6b8" providerId="ADAL" clId="{F7079467-AB6B-4D5D-893F-0C476F60A7D5}" dt="2019-11-03T01:53:44.098" v="7016" actId="478"/>
          <ac:spMkLst>
            <pc:docMk/>
            <pc:sldMk cId="1980584689" sldId="453"/>
            <ac:spMk id="6" creationId="{0BD9EE5B-8A9B-4DA6-94AE-C3921FC2C0CC}"/>
          </ac:spMkLst>
        </pc:spChg>
        <pc:spChg chg="add mod ord">
          <ac:chgData name="Tomoya Yamanka" userId="6673583e-2f56-4850-8912-c3dec5e7d6b8" providerId="ADAL" clId="{F7079467-AB6B-4D5D-893F-0C476F60A7D5}" dt="2019-11-03T02:52:06.358" v="9076"/>
          <ac:spMkLst>
            <pc:docMk/>
            <pc:sldMk cId="1980584689" sldId="453"/>
            <ac:spMk id="7" creationId="{017E2C74-0E94-4EB1-A701-5A28CEE5E38B}"/>
          </ac:spMkLst>
        </pc:spChg>
        <pc:spChg chg="mod">
          <ac:chgData name="Tomoya Yamanka" userId="6673583e-2f56-4850-8912-c3dec5e7d6b8" providerId="ADAL" clId="{F7079467-AB6B-4D5D-893F-0C476F60A7D5}" dt="2019-11-03T01:53:49.840" v="7029"/>
          <ac:spMkLst>
            <pc:docMk/>
            <pc:sldMk cId="1980584689" sldId="453"/>
            <ac:spMk id="18" creationId="{D52EFC44-EC1C-46A1-88E9-FB5309C6A2C1}"/>
          </ac:spMkLst>
        </pc:spChg>
        <pc:picChg chg="add mod">
          <ac:chgData name="Tomoya Yamanka" userId="6673583e-2f56-4850-8912-c3dec5e7d6b8" providerId="ADAL" clId="{F7079467-AB6B-4D5D-893F-0C476F60A7D5}" dt="2019-11-03T01:54:24.029" v="7034" actId="1076"/>
          <ac:picMkLst>
            <pc:docMk/>
            <pc:sldMk cId="1980584689" sldId="453"/>
            <ac:picMk id="3" creationId="{90BC9F23-0865-49FE-B381-D08181AC754C}"/>
          </ac:picMkLst>
        </pc:picChg>
      </pc:sldChg>
      <pc:sldChg chg="addSp delSp modSp add ord">
        <pc:chgData name="Tomoya Yamanka" userId="6673583e-2f56-4850-8912-c3dec5e7d6b8" providerId="ADAL" clId="{F7079467-AB6B-4D5D-893F-0C476F60A7D5}" dt="2019-11-04T17:46:34.215" v="12810"/>
        <pc:sldMkLst>
          <pc:docMk/>
          <pc:sldMk cId="583031102" sldId="454"/>
        </pc:sldMkLst>
        <pc:spChg chg="del">
          <ac:chgData name="Tomoya Yamanka" userId="6673583e-2f56-4850-8912-c3dec5e7d6b8" providerId="ADAL" clId="{F7079467-AB6B-4D5D-893F-0C476F60A7D5}" dt="2019-11-03T02:20:52.947" v="7924" actId="478"/>
          <ac:spMkLst>
            <pc:docMk/>
            <pc:sldMk cId="583031102" sldId="454"/>
            <ac:spMk id="6" creationId="{0BD9EE5B-8A9B-4DA6-94AE-C3921FC2C0CC}"/>
          </ac:spMkLst>
        </pc:spChg>
        <pc:spChg chg="add del mod">
          <ac:chgData name="Tomoya Yamanka" userId="6673583e-2f56-4850-8912-c3dec5e7d6b8" providerId="ADAL" clId="{F7079467-AB6B-4D5D-893F-0C476F60A7D5}" dt="2019-11-03T02:21:24.130" v="7946" actId="1076"/>
          <ac:spMkLst>
            <pc:docMk/>
            <pc:sldMk cId="583031102" sldId="454"/>
            <ac:spMk id="18" creationId="{D52EFC44-EC1C-46A1-88E9-FB5309C6A2C1}"/>
          </ac:spMkLst>
        </pc:spChg>
        <pc:picChg chg="del">
          <ac:chgData name="Tomoya Yamanka" userId="6673583e-2f56-4850-8912-c3dec5e7d6b8" providerId="ADAL" clId="{F7079467-AB6B-4D5D-893F-0C476F60A7D5}" dt="2019-11-03T02:20:35.231" v="7906" actId="478"/>
          <ac:picMkLst>
            <pc:docMk/>
            <pc:sldMk cId="583031102" sldId="454"/>
            <ac:picMk id="4" creationId="{6175825D-5A3B-4FA5-A429-5E5AA6822539}"/>
          </ac:picMkLst>
        </pc:picChg>
        <pc:picChg chg="del">
          <ac:chgData name="Tomoya Yamanka" userId="6673583e-2f56-4850-8912-c3dec5e7d6b8" providerId="ADAL" clId="{F7079467-AB6B-4D5D-893F-0C476F60A7D5}" dt="2019-11-03T02:20:33.637" v="7905" actId="478"/>
          <ac:picMkLst>
            <pc:docMk/>
            <pc:sldMk cId="583031102" sldId="454"/>
            <ac:picMk id="5" creationId="{5AAA273B-4A49-490C-A771-AB148138F3B7}"/>
          </ac:picMkLst>
        </pc:picChg>
      </pc:sldChg>
      <pc:sldChg chg="addSp delSp modSp add">
        <pc:chgData name="Tomoya Yamanka" userId="6673583e-2f56-4850-8912-c3dec5e7d6b8" providerId="ADAL" clId="{F7079467-AB6B-4D5D-893F-0C476F60A7D5}" dt="2019-11-04T17:28:57.489" v="11913" actId="255"/>
        <pc:sldMkLst>
          <pc:docMk/>
          <pc:sldMk cId="3117615710" sldId="455"/>
        </pc:sldMkLst>
        <pc:spChg chg="del">
          <ac:chgData name="Tomoya Yamanka" userId="6673583e-2f56-4850-8912-c3dec5e7d6b8" providerId="ADAL" clId="{F7079467-AB6B-4D5D-893F-0C476F60A7D5}" dt="2019-11-03T02:30:29.879" v="8070" actId="478"/>
          <ac:spMkLst>
            <pc:docMk/>
            <pc:sldMk cId="3117615710" sldId="455"/>
            <ac:spMk id="4" creationId="{ACDE9EF9-2519-4CDA-A4F8-88F826212C15}"/>
          </ac:spMkLst>
        </pc:spChg>
        <pc:spChg chg="del">
          <ac:chgData name="Tomoya Yamanka" userId="6673583e-2f56-4850-8912-c3dec5e7d6b8" providerId="ADAL" clId="{F7079467-AB6B-4D5D-893F-0C476F60A7D5}" dt="2019-11-03T02:30:29.879" v="8070" actId="478"/>
          <ac:spMkLst>
            <pc:docMk/>
            <pc:sldMk cId="3117615710" sldId="455"/>
            <ac:spMk id="5" creationId="{525C2FC5-B9C7-4236-A484-17C1C7016DC8}"/>
          </ac:spMkLst>
        </pc:spChg>
        <pc:spChg chg="mod">
          <ac:chgData name="Tomoya Yamanka" userId="6673583e-2f56-4850-8912-c3dec5e7d6b8" providerId="ADAL" clId="{F7079467-AB6B-4D5D-893F-0C476F60A7D5}" dt="2019-11-04T17:28:57.489" v="11913" actId="255"/>
          <ac:spMkLst>
            <pc:docMk/>
            <pc:sldMk cId="3117615710" sldId="455"/>
            <ac:spMk id="6" creationId="{0BD9EE5B-8A9B-4DA6-94AE-C3921FC2C0CC}"/>
          </ac:spMkLst>
        </pc:spChg>
        <pc:spChg chg="del">
          <ac:chgData name="Tomoya Yamanka" userId="6673583e-2f56-4850-8912-c3dec5e7d6b8" providerId="ADAL" clId="{F7079467-AB6B-4D5D-893F-0C476F60A7D5}" dt="2019-11-03T02:30:29.879" v="8070" actId="478"/>
          <ac:spMkLst>
            <pc:docMk/>
            <pc:sldMk cId="3117615710" sldId="455"/>
            <ac:spMk id="12" creationId="{E73D648F-029A-475D-9A15-AAD0C738CC6F}"/>
          </ac:spMkLst>
        </pc:spChg>
        <pc:spChg chg="mod">
          <ac:chgData name="Tomoya Yamanka" userId="6673583e-2f56-4850-8912-c3dec5e7d6b8" providerId="ADAL" clId="{F7079467-AB6B-4D5D-893F-0C476F60A7D5}" dt="2019-11-03T02:30:22.705" v="8069" actId="20577"/>
          <ac:spMkLst>
            <pc:docMk/>
            <pc:sldMk cId="3117615710" sldId="455"/>
            <ac:spMk id="18" creationId="{D52EFC44-EC1C-46A1-88E9-FB5309C6A2C1}"/>
          </ac:spMkLst>
        </pc:spChg>
        <pc:picChg chg="add del mod">
          <ac:chgData name="Tomoya Yamanka" userId="6673583e-2f56-4850-8912-c3dec5e7d6b8" providerId="ADAL" clId="{F7079467-AB6B-4D5D-893F-0C476F60A7D5}" dt="2019-11-03T02:36:43.872" v="8407" actId="478"/>
          <ac:picMkLst>
            <pc:docMk/>
            <pc:sldMk cId="3117615710" sldId="455"/>
            <ac:picMk id="2" creationId="{9801586C-F0B0-4C56-9870-6ED7D3373550}"/>
          </ac:picMkLst>
        </pc:picChg>
        <pc:picChg chg="add mod">
          <ac:chgData name="Tomoya Yamanka" userId="6673583e-2f56-4850-8912-c3dec5e7d6b8" providerId="ADAL" clId="{F7079467-AB6B-4D5D-893F-0C476F60A7D5}" dt="2019-11-03T02:36:55.900" v="8410" actId="1076"/>
          <ac:picMkLst>
            <pc:docMk/>
            <pc:sldMk cId="3117615710" sldId="455"/>
            <ac:picMk id="10" creationId="{388C23C8-BB2E-425D-9CE7-DC5D32736D7C}"/>
          </ac:picMkLst>
        </pc:picChg>
        <pc:picChg chg="del">
          <ac:chgData name="Tomoya Yamanka" userId="6673583e-2f56-4850-8912-c3dec5e7d6b8" providerId="ADAL" clId="{F7079467-AB6B-4D5D-893F-0C476F60A7D5}" dt="2019-11-03T02:30:29.879" v="8070" actId="478"/>
          <ac:picMkLst>
            <pc:docMk/>
            <pc:sldMk cId="3117615710" sldId="455"/>
            <ac:picMk id="4098" creationId="{FCC2BD3A-D2F9-4857-85D9-20331F2FFF68}"/>
          </ac:picMkLst>
        </pc:picChg>
        <pc:picChg chg="del">
          <ac:chgData name="Tomoya Yamanka" userId="6673583e-2f56-4850-8912-c3dec5e7d6b8" providerId="ADAL" clId="{F7079467-AB6B-4D5D-893F-0C476F60A7D5}" dt="2019-11-03T02:30:29.879" v="8070" actId="478"/>
          <ac:picMkLst>
            <pc:docMk/>
            <pc:sldMk cId="3117615710" sldId="455"/>
            <ac:picMk id="4100" creationId="{C1E6E323-4124-40EA-A0CD-F61929574CF0}"/>
          </ac:picMkLst>
        </pc:picChg>
      </pc:sldChg>
      <pc:sldChg chg="delSp modSp add">
        <pc:chgData name="Tomoya Yamanka" userId="6673583e-2f56-4850-8912-c3dec5e7d6b8" providerId="ADAL" clId="{F7079467-AB6B-4D5D-893F-0C476F60A7D5}" dt="2019-11-04T17:27:06.016" v="11862" actId="20577"/>
        <pc:sldMkLst>
          <pc:docMk/>
          <pc:sldMk cId="1980688077" sldId="456"/>
        </pc:sldMkLst>
        <pc:spChg chg="del">
          <ac:chgData name="Tomoya Yamanka" userId="6673583e-2f56-4850-8912-c3dec5e7d6b8" providerId="ADAL" clId="{F7079467-AB6B-4D5D-893F-0C476F60A7D5}" dt="2019-11-03T02:59:03.346" v="9259" actId="478"/>
          <ac:spMkLst>
            <pc:docMk/>
            <pc:sldMk cId="1980688077" sldId="456"/>
            <ac:spMk id="6" creationId="{0BD9EE5B-8A9B-4DA6-94AE-C3921FC2C0CC}"/>
          </ac:spMkLst>
        </pc:spChg>
        <pc:spChg chg="mod">
          <ac:chgData name="Tomoya Yamanka" userId="6673583e-2f56-4850-8912-c3dec5e7d6b8" providerId="ADAL" clId="{F7079467-AB6B-4D5D-893F-0C476F60A7D5}" dt="2019-11-04T17:27:06.016" v="11862" actId="20577"/>
          <ac:spMkLst>
            <pc:docMk/>
            <pc:sldMk cId="1980688077" sldId="456"/>
            <ac:spMk id="18" creationId="{D52EFC44-EC1C-46A1-88E9-FB5309C6A2C1}"/>
          </ac:spMkLst>
        </pc:spChg>
      </pc:sldChg>
      <pc:sldChg chg="delSp modSp add ord">
        <pc:chgData name="Tomoya Yamanka" userId="6673583e-2f56-4850-8912-c3dec5e7d6b8" providerId="ADAL" clId="{F7079467-AB6B-4D5D-893F-0C476F60A7D5}" dt="2019-11-03T06:41:11.570" v="9522" actId="20577"/>
        <pc:sldMkLst>
          <pc:docMk/>
          <pc:sldMk cId="2960716809" sldId="457"/>
        </pc:sldMkLst>
        <pc:spChg chg="del">
          <ac:chgData name="Tomoya Yamanka" userId="6673583e-2f56-4850-8912-c3dec5e7d6b8" providerId="ADAL" clId="{F7079467-AB6B-4D5D-893F-0C476F60A7D5}" dt="2019-11-03T03:00:53.109" v="9367" actId="478"/>
          <ac:spMkLst>
            <pc:docMk/>
            <pc:sldMk cId="2960716809" sldId="457"/>
            <ac:spMk id="6" creationId="{0BD9EE5B-8A9B-4DA6-94AE-C3921FC2C0CC}"/>
          </ac:spMkLst>
        </pc:spChg>
        <pc:spChg chg="mod">
          <ac:chgData name="Tomoya Yamanka" userId="6673583e-2f56-4850-8912-c3dec5e7d6b8" providerId="ADAL" clId="{F7079467-AB6B-4D5D-893F-0C476F60A7D5}" dt="2019-11-03T06:41:11.570" v="9522" actId="20577"/>
          <ac:spMkLst>
            <pc:docMk/>
            <pc:sldMk cId="2960716809" sldId="457"/>
            <ac:spMk id="18" creationId="{D52EFC44-EC1C-46A1-88E9-FB5309C6A2C1}"/>
          </ac:spMkLst>
        </pc:spChg>
      </pc:sldChg>
      <pc:sldChg chg="delSp modSp add">
        <pc:chgData name="Tomoya Yamanka" userId="6673583e-2f56-4850-8912-c3dec5e7d6b8" providerId="ADAL" clId="{F7079467-AB6B-4D5D-893F-0C476F60A7D5}" dt="2019-11-04T17:28:07.760" v="11900" actId="20577"/>
        <pc:sldMkLst>
          <pc:docMk/>
          <pc:sldMk cId="3370025135" sldId="458"/>
        </pc:sldMkLst>
        <pc:spChg chg="mod">
          <ac:chgData name="Tomoya Yamanka" userId="6673583e-2f56-4850-8912-c3dec5e7d6b8" providerId="ADAL" clId="{F7079467-AB6B-4D5D-893F-0C476F60A7D5}" dt="2019-11-03T06:56:02.964" v="9681" actId="14100"/>
          <ac:spMkLst>
            <pc:docMk/>
            <pc:sldMk cId="3370025135" sldId="458"/>
            <ac:spMk id="4" creationId="{B0D320E7-D87A-4C2C-A779-841FE2CB707B}"/>
          </ac:spMkLst>
        </pc:spChg>
        <pc:spChg chg="mod">
          <ac:chgData name="Tomoya Yamanka" userId="6673583e-2f56-4850-8912-c3dec5e7d6b8" providerId="ADAL" clId="{F7079467-AB6B-4D5D-893F-0C476F60A7D5}" dt="2019-11-04T17:28:07.760" v="11900" actId="20577"/>
          <ac:spMkLst>
            <pc:docMk/>
            <pc:sldMk cId="3370025135" sldId="458"/>
            <ac:spMk id="6" creationId="{0BD9EE5B-8A9B-4DA6-94AE-C3921FC2C0CC}"/>
          </ac:spMkLst>
        </pc:spChg>
        <pc:picChg chg="mod">
          <ac:chgData name="Tomoya Yamanka" userId="6673583e-2f56-4850-8912-c3dec5e7d6b8" providerId="ADAL" clId="{F7079467-AB6B-4D5D-893F-0C476F60A7D5}" dt="2019-11-03T06:56:19.200" v="9689" actId="1076"/>
          <ac:picMkLst>
            <pc:docMk/>
            <pc:sldMk cId="3370025135" sldId="458"/>
            <ac:picMk id="2" creationId="{97B406DE-9215-4AEB-AAE2-565271369BC6}"/>
          </ac:picMkLst>
        </pc:picChg>
        <pc:picChg chg="del">
          <ac:chgData name="Tomoya Yamanka" userId="6673583e-2f56-4850-8912-c3dec5e7d6b8" providerId="ADAL" clId="{F7079467-AB6B-4D5D-893F-0C476F60A7D5}" dt="2019-11-03T06:54:58.936" v="9581" actId="478"/>
          <ac:picMkLst>
            <pc:docMk/>
            <pc:sldMk cId="3370025135" sldId="458"/>
            <ac:picMk id="3" creationId="{E72E347F-B6B5-4893-BCFF-D15DAB168CC7}"/>
          </ac:picMkLst>
        </pc:picChg>
      </pc:sldChg>
      <pc:sldChg chg="modSp add modNotesTx">
        <pc:chgData name="Tomoya Yamanka" userId="6673583e-2f56-4850-8912-c3dec5e7d6b8" providerId="ADAL" clId="{F7079467-AB6B-4D5D-893F-0C476F60A7D5}" dt="2019-11-05T04:15:55.255" v="17875" actId="20577"/>
        <pc:sldMkLst>
          <pc:docMk/>
          <pc:sldMk cId="581320021" sldId="459"/>
        </pc:sldMkLst>
        <pc:spChg chg="mod">
          <ac:chgData name="Tomoya Yamanka" userId="6673583e-2f56-4850-8912-c3dec5e7d6b8" providerId="ADAL" clId="{F7079467-AB6B-4D5D-893F-0C476F60A7D5}" dt="2019-11-05T04:15:21.638" v="17816"/>
          <ac:spMkLst>
            <pc:docMk/>
            <pc:sldMk cId="581320021" sldId="459"/>
            <ac:spMk id="6" creationId="{0BD9EE5B-8A9B-4DA6-94AE-C3921FC2C0CC}"/>
          </ac:spMkLst>
        </pc:spChg>
      </pc:sldChg>
      <pc:sldChg chg="addSp delSp modSp add ord modNotesTx">
        <pc:chgData name="Tomoya Yamanka" userId="6673583e-2f56-4850-8912-c3dec5e7d6b8" providerId="ADAL" clId="{F7079467-AB6B-4D5D-893F-0C476F60A7D5}" dt="2019-11-04T17:51:26.685" v="13204" actId="20577"/>
        <pc:sldMkLst>
          <pc:docMk/>
          <pc:sldMk cId="2790607471" sldId="460"/>
        </pc:sldMkLst>
        <pc:spChg chg="add mod">
          <ac:chgData name="Tomoya Yamanka" userId="6673583e-2f56-4850-8912-c3dec5e7d6b8" providerId="ADAL" clId="{F7079467-AB6B-4D5D-893F-0C476F60A7D5}" dt="2019-11-04T17:50:08.831" v="13144" actId="1036"/>
          <ac:spMkLst>
            <pc:docMk/>
            <pc:sldMk cId="2790607471" sldId="460"/>
            <ac:spMk id="3" creationId="{BCA6B4C7-A394-4898-8849-85AF6B4FF2A7}"/>
          </ac:spMkLst>
        </pc:spChg>
        <pc:spChg chg="del">
          <ac:chgData name="Tomoya Yamanka" userId="6673583e-2f56-4850-8912-c3dec5e7d6b8" providerId="ADAL" clId="{F7079467-AB6B-4D5D-893F-0C476F60A7D5}" dt="2019-11-04T17:36:37.746" v="12369" actId="478"/>
          <ac:spMkLst>
            <pc:docMk/>
            <pc:sldMk cId="2790607471" sldId="460"/>
            <ac:spMk id="4" creationId="{5F290660-B282-460D-B24C-8BF184E0EDA7}"/>
          </ac:spMkLst>
        </pc:spChg>
        <pc:spChg chg="mod">
          <ac:chgData name="Tomoya Yamanka" userId="6673583e-2f56-4850-8912-c3dec5e7d6b8" providerId="ADAL" clId="{F7079467-AB6B-4D5D-893F-0C476F60A7D5}" dt="2019-11-04T17:50:02.155" v="13140"/>
          <ac:spMkLst>
            <pc:docMk/>
            <pc:sldMk cId="2790607471" sldId="460"/>
            <ac:spMk id="7" creationId="{6E97FC8F-1393-4E80-8F39-3D46D975B68A}"/>
          </ac:spMkLst>
        </pc:spChg>
        <pc:spChg chg="add mod">
          <ac:chgData name="Tomoya Yamanka" userId="6673583e-2f56-4850-8912-c3dec5e7d6b8" providerId="ADAL" clId="{F7079467-AB6B-4D5D-893F-0C476F60A7D5}" dt="2019-11-04T17:50:58.990" v="13203" actId="1037"/>
          <ac:spMkLst>
            <pc:docMk/>
            <pc:sldMk cId="2790607471" sldId="460"/>
            <ac:spMk id="8" creationId="{61E1F7D1-B0B1-45B0-8A77-A2C399069124}"/>
          </ac:spMkLst>
        </pc:spChg>
        <pc:spChg chg="mod">
          <ac:chgData name="Tomoya Yamanka" userId="6673583e-2f56-4850-8912-c3dec5e7d6b8" providerId="ADAL" clId="{F7079467-AB6B-4D5D-893F-0C476F60A7D5}" dt="2019-11-04T17:36:32.565" v="12368"/>
          <ac:spMkLst>
            <pc:docMk/>
            <pc:sldMk cId="2790607471" sldId="460"/>
            <ac:spMk id="18" creationId="{D52EFC44-EC1C-46A1-88E9-FB5309C6A2C1}"/>
          </ac:spMkLst>
        </pc:spChg>
        <pc:picChg chg="add mod">
          <ac:chgData name="Tomoya Yamanka" userId="6673583e-2f56-4850-8912-c3dec5e7d6b8" providerId="ADAL" clId="{F7079467-AB6B-4D5D-893F-0C476F60A7D5}" dt="2019-11-04T17:50:05.135" v="13142" actId="1036"/>
          <ac:picMkLst>
            <pc:docMk/>
            <pc:sldMk cId="2790607471" sldId="460"/>
            <ac:picMk id="2" creationId="{2E18949B-C0AA-4D2B-8EBA-96DE6D751423}"/>
          </ac:picMkLst>
        </pc:picChg>
        <pc:picChg chg="del">
          <ac:chgData name="Tomoya Yamanka" userId="6673583e-2f56-4850-8912-c3dec5e7d6b8" providerId="ADAL" clId="{F7079467-AB6B-4D5D-893F-0C476F60A7D5}" dt="2019-11-04T17:36:39.219" v="12370" actId="478"/>
          <ac:picMkLst>
            <pc:docMk/>
            <pc:sldMk cId="2790607471" sldId="460"/>
            <ac:picMk id="5" creationId="{3E665685-DF47-4B73-94F6-2D9C90A4D93F}"/>
          </ac:picMkLst>
        </pc:picChg>
      </pc:sldChg>
      <pc:sldChg chg="modSp add del">
        <pc:chgData name="Tomoya Yamanka" userId="6673583e-2f56-4850-8912-c3dec5e7d6b8" providerId="ADAL" clId="{F7079467-AB6B-4D5D-893F-0C476F60A7D5}" dt="2019-11-04T17:45:20.029" v="12803" actId="2696"/>
        <pc:sldMkLst>
          <pc:docMk/>
          <pc:sldMk cId="164044060" sldId="461"/>
        </pc:sldMkLst>
        <pc:spChg chg="mod">
          <ac:chgData name="Tomoya Yamanka" userId="6673583e-2f56-4850-8912-c3dec5e7d6b8" providerId="ADAL" clId="{F7079467-AB6B-4D5D-893F-0C476F60A7D5}" dt="2019-11-03T07:37:39.608" v="11415"/>
          <ac:spMkLst>
            <pc:docMk/>
            <pc:sldMk cId="164044060" sldId="461"/>
            <ac:spMk id="7" creationId="{6E97FC8F-1393-4E80-8F39-3D46D975B68A}"/>
          </ac:spMkLst>
        </pc:spChg>
        <pc:graphicFrameChg chg="mod">
          <ac:chgData name="Tomoya Yamanka" userId="6673583e-2f56-4850-8912-c3dec5e7d6b8" providerId="ADAL" clId="{F7079467-AB6B-4D5D-893F-0C476F60A7D5}" dt="2019-11-03T07:35:10.975" v="11178"/>
          <ac:graphicFrameMkLst>
            <pc:docMk/>
            <pc:sldMk cId="164044060" sldId="461"/>
            <ac:graphicFrameMk id="8" creationId="{9911902D-6495-42F4-ACA3-B2131DFE79D6}"/>
          </ac:graphicFrameMkLst>
        </pc:graphicFrameChg>
      </pc:sldChg>
      <pc:sldChg chg="add modNotesTx">
        <pc:chgData name="Tomoya Yamanka" userId="6673583e-2f56-4850-8912-c3dec5e7d6b8" providerId="ADAL" clId="{F7079467-AB6B-4D5D-893F-0C476F60A7D5}" dt="2019-11-04T17:51:32.867" v="13206" actId="20577"/>
        <pc:sldMkLst>
          <pc:docMk/>
          <pc:sldMk cId="166473319" sldId="461"/>
        </pc:sldMkLst>
      </pc:sldChg>
      <pc:sldChg chg="add del">
        <pc:chgData name="Tomoya Yamanka" userId="6673583e-2f56-4850-8912-c3dec5e7d6b8" providerId="ADAL" clId="{F7079467-AB6B-4D5D-893F-0C476F60A7D5}" dt="2019-11-04T17:35:14.750" v="12284" actId="2696"/>
        <pc:sldMkLst>
          <pc:docMk/>
          <pc:sldMk cId="83391838" sldId="462"/>
        </pc:sldMkLst>
      </pc:sldChg>
      <pc:sldChg chg="modSp add del">
        <pc:chgData name="Tomoya Yamanka" userId="6673583e-2f56-4850-8912-c3dec5e7d6b8" providerId="ADAL" clId="{F7079467-AB6B-4D5D-893F-0C476F60A7D5}" dt="2019-11-04T18:05:12.416" v="13942" actId="2696"/>
        <pc:sldMkLst>
          <pc:docMk/>
          <pc:sldMk cId="2973775556" sldId="462"/>
        </pc:sldMkLst>
        <pc:spChg chg="mod">
          <ac:chgData name="Tomoya Yamanka" userId="6673583e-2f56-4850-8912-c3dec5e7d6b8" providerId="ADAL" clId="{F7079467-AB6B-4D5D-893F-0C476F60A7D5}" dt="2019-11-04T18:00:54.194" v="13643" actId="20577"/>
          <ac:spMkLst>
            <pc:docMk/>
            <pc:sldMk cId="2973775556" sldId="462"/>
            <ac:spMk id="7" creationId="{6E97FC8F-1393-4E80-8F39-3D46D975B68A}"/>
          </ac:spMkLst>
        </pc:spChg>
        <pc:spChg chg="mod">
          <ac:chgData name="Tomoya Yamanka" userId="6673583e-2f56-4850-8912-c3dec5e7d6b8" providerId="ADAL" clId="{F7079467-AB6B-4D5D-893F-0C476F60A7D5}" dt="2019-11-04T18:00:22.691" v="13588"/>
          <ac:spMkLst>
            <pc:docMk/>
            <pc:sldMk cId="2973775556" sldId="462"/>
            <ac:spMk id="18" creationId="{D52EFC44-EC1C-46A1-88E9-FB5309C6A2C1}"/>
          </ac:spMkLst>
        </pc:spChg>
      </pc:sldChg>
      <pc:sldChg chg="modSp add modNotesTx">
        <pc:chgData name="Tomoya Yamanka" userId="6673583e-2f56-4850-8912-c3dec5e7d6b8" providerId="ADAL" clId="{F7079467-AB6B-4D5D-893F-0C476F60A7D5}" dt="2019-11-04T17:59:49.942" v="13566"/>
        <pc:sldMkLst>
          <pc:docMk/>
          <pc:sldMk cId="1051205775" sldId="463"/>
        </pc:sldMkLst>
        <pc:spChg chg="mod">
          <ac:chgData name="Tomoya Yamanka" userId="6673583e-2f56-4850-8912-c3dec5e7d6b8" providerId="ADAL" clId="{F7079467-AB6B-4D5D-893F-0C476F60A7D5}" dt="2019-11-04T17:55:37.669" v="13525" actId="1036"/>
          <ac:spMkLst>
            <pc:docMk/>
            <pc:sldMk cId="1051205775" sldId="463"/>
            <ac:spMk id="3" creationId="{A58D1D28-B8B3-4DBC-87F4-836BE219B8E1}"/>
          </ac:spMkLst>
        </pc:spChg>
        <pc:spChg chg="mod">
          <ac:chgData name="Tomoya Yamanka" userId="6673583e-2f56-4850-8912-c3dec5e7d6b8" providerId="ADAL" clId="{F7079467-AB6B-4D5D-893F-0C476F60A7D5}" dt="2019-11-04T17:59:49.942" v="13566"/>
          <ac:spMkLst>
            <pc:docMk/>
            <pc:sldMk cId="1051205775" sldId="463"/>
            <ac:spMk id="6" creationId="{0BD9EE5B-8A9B-4DA6-94AE-C3921FC2C0CC}"/>
          </ac:spMkLst>
        </pc:spChg>
        <pc:spChg chg="mod">
          <ac:chgData name="Tomoya Yamanka" userId="6673583e-2f56-4850-8912-c3dec5e7d6b8" providerId="ADAL" clId="{F7079467-AB6B-4D5D-893F-0C476F60A7D5}" dt="2019-11-04T17:54:31.495" v="13376" actId="20577"/>
          <ac:spMkLst>
            <pc:docMk/>
            <pc:sldMk cId="1051205775" sldId="463"/>
            <ac:spMk id="18" creationId="{D52EFC44-EC1C-46A1-88E9-FB5309C6A2C1}"/>
          </ac:spMkLst>
        </pc:spChg>
        <pc:picChg chg="mod">
          <ac:chgData name="Tomoya Yamanka" userId="6673583e-2f56-4850-8912-c3dec5e7d6b8" providerId="ADAL" clId="{F7079467-AB6B-4D5D-893F-0C476F60A7D5}" dt="2019-11-04T17:55:40.215" v="13526" actId="1036"/>
          <ac:picMkLst>
            <pc:docMk/>
            <pc:sldMk cId="1051205775" sldId="463"/>
            <ac:picMk id="2" creationId="{AE32490B-E4AF-44B4-85C1-017C0616CFE8}"/>
          </ac:picMkLst>
        </pc:picChg>
      </pc:sldChg>
      <pc:sldChg chg="modSp add ord modNotesTx">
        <pc:chgData name="Tomoya Yamanka" userId="6673583e-2f56-4850-8912-c3dec5e7d6b8" providerId="ADAL" clId="{F7079467-AB6B-4D5D-893F-0C476F60A7D5}" dt="2019-11-04T18:14:37.680" v="14558" actId="20577"/>
        <pc:sldMkLst>
          <pc:docMk/>
          <pc:sldMk cId="2525024542" sldId="464"/>
        </pc:sldMkLst>
        <pc:spChg chg="mod">
          <ac:chgData name="Tomoya Yamanka" userId="6673583e-2f56-4850-8912-c3dec5e7d6b8" providerId="ADAL" clId="{F7079467-AB6B-4D5D-893F-0C476F60A7D5}" dt="2019-11-04T18:09:40.910" v="14109" actId="14100"/>
          <ac:spMkLst>
            <pc:docMk/>
            <pc:sldMk cId="2525024542" sldId="464"/>
            <ac:spMk id="7" creationId="{6E97FC8F-1393-4E80-8F39-3D46D975B68A}"/>
          </ac:spMkLst>
        </pc:spChg>
      </pc:sldChg>
      <pc:sldChg chg="addSp delSp modSp add modNotesTx">
        <pc:chgData name="Tomoya Yamanka" userId="6673583e-2f56-4850-8912-c3dec5e7d6b8" providerId="ADAL" clId="{F7079467-AB6B-4D5D-893F-0C476F60A7D5}" dt="2019-11-05T04:15:02.522" v="17809" actId="20577"/>
        <pc:sldMkLst>
          <pc:docMk/>
          <pc:sldMk cId="4267683839" sldId="465"/>
        </pc:sldMkLst>
        <pc:spChg chg="add mod">
          <ac:chgData name="Tomoya Yamanka" userId="6673583e-2f56-4850-8912-c3dec5e7d6b8" providerId="ADAL" clId="{F7079467-AB6B-4D5D-893F-0C476F60A7D5}" dt="2019-11-04T18:10:23.016" v="14134" actId="1076"/>
          <ac:spMkLst>
            <pc:docMk/>
            <pc:sldMk cId="4267683839" sldId="465"/>
            <ac:spMk id="2" creationId="{E583F211-8B81-4DD0-9D57-5262AAA4845F}"/>
          </ac:spMkLst>
        </pc:spChg>
        <pc:spChg chg="del">
          <ac:chgData name="Tomoya Yamanka" userId="6673583e-2f56-4850-8912-c3dec5e7d6b8" providerId="ADAL" clId="{F7079467-AB6B-4D5D-893F-0C476F60A7D5}" dt="2019-11-04T18:02:30.125" v="13647" actId="478"/>
          <ac:spMkLst>
            <pc:docMk/>
            <pc:sldMk cId="4267683839" sldId="465"/>
            <ac:spMk id="4" creationId="{5F290660-B282-460D-B24C-8BF184E0EDA7}"/>
          </ac:spMkLst>
        </pc:spChg>
        <pc:spChg chg="mod">
          <ac:chgData name="Tomoya Yamanka" userId="6673583e-2f56-4850-8912-c3dec5e7d6b8" providerId="ADAL" clId="{F7079467-AB6B-4D5D-893F-0C476F60A7D5}" dt="2019-11-05T04:13:26.724" v="17470"/>
          <ac:spMkLst>
            <pc:docMk/>
            <pc:sldMk cId="4267683839" sldId="465"/>
            <ac:spMk id="7" creationId="{6E97FC8F-1393-4E80-8F39-3D46D975B68A}"/>
          </ac:spMkLst>
        </pc:spChg>
        <pc:spChg chg="mod">
          <ac:chgData name="Tomoya Yamanka" userId="6673583e-2f56-4850-8912-c3dec5e7d6b8" providerId="ADAL" clId="{F7079467-AB6B-4D5D-893F-0C476F60A7D5}" dt="2019-11-04T18:05:22.210" v="13957"/>
          <ac:spMkLst>
            <pc:docMk/>
            <pc:sldMk cId="4267683839" sldId="465"/>
            <ac:spMk id="18" creationId="{D52EFC44-EC1C-46A1-88E9-FB5309C6A2C1}"/>
          </ac:spMkLst>
        </pc:spChg>
        <pc:picChg chg="del">
          <ac:chgData name="Tomoya Yamanka" userId="6673583e-2f56-4850-8912-c3dec5e7d6b8" providerId="ADAL" clId="{F7079467-AB6B-4D5D-893F-0C476F60A7D5}" dt="2019-11-04T18:02:31.797" v="13648" actId="478"/>
          <ac:picMkLst>
            <pc:docMk/>
            <pc:sldMk cId="4267683839" sldId="465"/>
            <ac:picMk id="5" creationId="{3E665685-DF47-4B73-94F6-2D9C90A4D93F}"/>
          </ac:picMkLst>
        </pc:picChg>
        <pc:picChg chg="add mod">
          <ac:chgData name="Tomoya Yamanka" userId="6673583e-2f56-4850-8912-c3dec5e7d6b8" providerId="ADAL" clId="{F7079467-AB6B-4D5D-893F-0C476F60A7D5}" dt="2019-11-04T18:09:59.341" v="14115" actId="1076"/>
          <ac:picMkLst>
            <pc:docMk/>
            <pc:sldMk cId="4267683839" sldId="465"/>
            <ac:picMk id="1026" creationId="{E0602356-D507-4822-9602-04FA3E26953C}"/>
          </ac:picMkLst>
        </pc:picChg>
      </pc:sldChg>
      <pc:sldChg chg="addSp delSp modSp add modNotesTx">
        <pc:chgData name="Tomoya Yamanka" userId="6673583e-2f56-4850-8912-c3dec5e7d6b8" providerId="ADAL" clId="{F7079467-AB6B-4D5D-893F-0C476F60A7D5}" dt="2019-11-05T04:10:20.803" v="17297"/>
        <pc:sldMkLst>
          <pc:docMk/>
          <pc:sldMk cId="1808632222" sldId="466"/>
        </pc:sldMkLst>
        <pc:spChg chg="add del mod ord">
          <ac:chgData name="Tomoya Yamanka" userId="6673583e-2f56-4850-8912-c3dec5e7d6b8" providerId="ADAL" clId="{F7079467-AB6B-4D5D-893F-0C476F60A7D5}" dt="2019-11-04T18:29:19.355" v="15229" actId="478"/>
          <ac:spMkLst>
            <pc:docMk/>
            <pc:sldMk cId="1808632222" sldId="466"/>
            <ac:spMk id="3" creationId="{3C928CE7-B9CA-4279-A92D-2619E03EB17A}"/>
          </ac:spMkLst>
        </pc:spChg>
        <pc:spChg chg="mod">
          <ac:chgData name="Tomoya Yamanka" userId="6673583e-2f56-4850-8912-c3dec5e7d6b8" providerId="ADAL" clId="{F7079467-AB6B-4D5D-893F-0C476F60A7D5}" dt="2019-11-05T04:10:20.803" v="17297"/>
          <ac:spMkLst>
            <pc:docMk/>
            <pc:sldMk cId="1808632222" sldId="466"/>
            <ac:spMk id="6" creationId="{0BD9EE5B-8A9B-4DA6-94AE-C3921FC2C0CC}"/>
          </ac:spMkLst>
        </pc:spChg>
        <pc:spChg chg="add del mod">
          <ac:chgData name="Tomoya Yamanka" userId="6673583e-2f56-4850-8912-c3dec5e7d6b8" providerId="ADAL" clId="{F7079467-AB6B-4D5D-893F-0C476F60A7D5}" dt="2019-11-04T18:29:19.355" v="15229" actId="478"/>
          <ac:spMkLst>
            <pc:docMk/>
            <pc:sldMk cId="1808632222" sldId="466"/>
            <ac:spMk id="7" creationId="{18EBCF95-0EE1-4777-B7A4-9165CA78B55A}"/>
          </ac:spMkLst>
        </pc:spChg>
        <pc:spChg chg="add del mod">
          <ac:chgData name="Tomoya Yamanka" userId="6673583e-2f56-4850-8912-c3dec5e7d6b8" providerId="ADAL" clId="{F7079467-AB6B-4D5D-893F-0C476F60A7D5}" dt="2019-11-04T18:19:14.866" v="14693" actId="478"/>
          <ac:spMkLst>
            <pc:docMk/>
            <pc:sldMk cId="1808632222" sldId="466"/>
            <ac:spMk id="10" creationId="{584B9AF5-0305-4007-A873-77F1D64B464E}"/>
          </ac:spMkLst>
        </pc:spChg>
        <pc:spChg chg="mod">
          <ac:chgData name="Tomoya Yamanka" userId="6673583e-2f56-4850-8912-c3dec5e7d6b8" providerId="ADAL" clId="{F7079467-AB6B-4D5D-893F-0C476F60A7D5}" dt="2019-11-04T18:29:10.853" v="15228"/>
          <ac:spMkLst>
            <pc:docMk/>
            <pc:sldMk cId="1808632222" sldId="466"/>
            <ac:spMk id="18" creationId="{D52EFC44-EC1C-46A1-88E9-FB5309C6A2C1}"/>
          </ac:spMkLst>
        </pc:spChg>
        <pc:spChg chg="add del mod">
          <ac:chgData name="Tomoya Yamanka" userId="6673583e-2f56-4850-8912-c3dec5e7d6b8" providerId="ADAL" clId="{F7079467-AB6B-4D5D-893F-0C476F60A7D5}" dt="2019-11-04T18:24:13.356" v="14771" actId="478"/>
          <ac:spMkLst>
            <pc:docMk/>
            <pc:sldMk cId="1808632222" sldId="466"/>
            <ac:spMk id="24" creationId="{4BEA7911-6757-46F9-8686-E3D331B94826}"/>
          </ac:spMkLst>
        </pc:spChg>
        <pc:spChg chg="add del mod">
          <ac:chgData name="Tomoya Yamanka" userId="6673583e-2f56-4850-8912-c3dec5e7d6b8" providerId="ADAL" clId="{F7079467-AB6B-4D5D-893F-0C476F60A7D5}" dt="2019-11-04T18:29:19.355" v="15229" actId="478"/>
          <ac:spMkLst>
            <pc:docMk/>
            <pc:sldMk cId="1808632222" sldId="466"/>
            <ac:spMk id="25" creationId="{125621D9-2E0E-444C-9F3C-31083C6DC535}"/>
          </ac:spMkLst>
        </pc:spChg>
        <pc:spChg chg="add mod">
          <ac:chgData name="Tomoya Yamanka" userId="6673583e-2f56-4850-8912-c3dec5e7d6b8" providerId="ADAL" clId="{F7079467-AB6B-4D5D-893F-0C476F60A7D5}" dt="2019-11-04T18:30:32.076" v="15242" actId="1036"/>
          <ac:spMkLst>
            <pc:docMk/>
            <pc:sldMk cId="1808632222" sldId="466"/>
            <ac:spMk id="26" creationId="{0421E56D-3A2B-4D31-856F-84E75BD32069}"/>
          </ac:spMkLst>
        </pc:spChg>
        <pc:picChg chg="del">
          <ac:chgData name="Tomoya Yamanka" userId="6673583e-2f56-4850-8912-c3dec5e7d6b8" providerId="ADAL" clId="{F7079467-AB6B-4D5D-893F-0C476F60A7D5}" dt="2019-11-04T18:15:01.507" v="14560" actId="478"/>
          <ac:picMkLst>
            <pc:docMk/>
            <pc:sldMk cId="1808632222" sldId="466"/>
            <ac:picMk id="2" creationId="{6460BC9E-0793-470B-B844-6B6174D68618}"/>
          </ac:picMkLst>
        </pc:picChg>
        <pc:picChg chg="add del mod ord">
          <ac:chgData name="Tomoya Yamanka" userId="6673583e-2f56-4850-8912-c3dec5e7d6b8" providerId="ADAL" clId="{F7079467-AB6B-4D5D-893F-0C476F60A7D5}" dt="2019-11-04T18:29:19.355" v="15229" actId="478"/>
          <ac:picMkLst>
            <pc:docMk/>
            <pc:sldMk cId="1808632222" sldId="466"/>
            <ac:picMk id="5" creationId="{D9A0BD0F-97E1-48F1-975C-622A01A8599D}"/>
          </ac:picMkLst>
        </pc:picChg>
        <pc:picChg chg="add del mod">
          <ac:chgData name="Tomoya Yamanka" userId="6673583e-2f56-4850-8912-c3dec5e7d6b8" providerId="ADAL" clId="{F7079467-AB6B-4D5D-893F-0C476F60A7D5}" dt="2019-11-04T18:29:19.355" v="15229" actId="478"/>
          <ac:picMkLst>
            <pc:docMk/>
            <pc:sldMk cId="1808632222" sldId="466"/>
            <ac:picMk id="9" creationId="{3AC42126-65D2-4568-969E-EC12FA94D96E}"/>
          </ac:picMkLst>
        </pc:picChg>
        <pc:picChg chg="add del mod">
          <ac:chgData name="Tomoya Yamanka" userId="6673583e-2f56-4850-8912-c3dec5e7d6b8" providerId="ADAL" clId="{F7079467-AB6B-4D5D-893F-0C476F60A7D5}" dt="2019-11-04T18:22:01.731" v="14747" actId="478"/>
          <ac:picMkLst>
            <pc:docMk/>
            <pc:sldMk cId="1808632222" sldId="466"/>
            <ac:picMk id="12" creationId="{EC2EA2A1-BA65-4D4F-B914-2E2CB5797116}"/>
          </ac:picMkLst>
        </pc:picChg>
        <pc:picChg chg="add del mod">
          <ac:chgData name="Tomoya Yamanka" userId="6673583e-2f56-4850-8912-c3dec5e7d6b8" providerId="ADAL" clId="{F7079467-AB6B-4D5D-893F-0C476F60A7D5}" dt="2019-11-04T18:22:02.925" v="14748" actId="478"/>
          <ac:picMkLst>
            <pc:docMk/>
            <pc:sldMk cId="1808632222" sldId="466"/>
            <ac:picMk id="14" creationId="{FD31DBEB-D400-4EC2-87E2-00987FDACBEE}"/>
          </ac:picMkLst>
        </pc:picChg>
        <pc:picChg chg="add del mod">
          <ac:chgData name="Tomoya Yamanka" userId="6673583e-2f56-4850-8912-c3dec5e7d6b8" providerId="ADAL" clId="{F7079467-AB6B-4D5D-893F-0C476F60A7D5}" dt="2019-11-04T18:21:57.441" v="14746" actId="478"/>
          <ac:picMkLst>
            <pc:docMk/>
            <pc:sldMk cId="1808632222" sldId="466"/>
            <ac:picMk id="16" creationId="{DFFF57B2-8402-4D5B-BDD2-270858720094}"/>
          </ac:picMkLst>
        </pc:picChg>
        <pc:picChg chg="add del mod">
          <ac:chgData name="Tomoya Yamanka" userId="6673583e-2f56-4850-8912-c3dec5e7d6b8" providerId="ADAL" clId="{F7079467-AB6B-4D5D-893F-0C476F60A7D5}" dt="2019-11-04T18:29:19.355" v="15229" actId="478"/>
          <ac:picMkLst>
            <pc:docMk/>
            <pc:sldMk cId="1808632222" sldId="466"/>
            <ac:picMk id="19" creationId="{879CD217-8E9B-44D4-93DB-0B8BCE323813}"/>
          </ac:picMkLst>
        </pc:picChg>
        <pc:picChg chg="add mod">
          <ac:chgData name="Tomoya Yamanka" userId="6673583e-2f56-4850-8912-c3dec5e7d6b8" providerId="ADAL" clId="{F7079467-AB6B-4D5D-893F-0C476F60A7D5}" dt="2019-11-04T18:23:04.655" v="14755" actId="571"/>
          <ac:picMkLst>
            <pc:docMk/>
            <pc:sldMk cId="1808632222" sldId="466"/>
            <ac:picMk id="20" creationId="{87A6DDCE-7E17-406E-8272-83443BBDD96F}"/>
          </ac:picMkLst>
        </pc:picChg>
        <pc:picChg chg="add del mod">
          <ac:chgData name="Tomoya Yamanka" userId="6673583e-2f56-4850-8912-c3dec5e7d6b8" providerId="ADAL" clId="{F7079467-AB6B-4D5D-893F-0C476F60A7D5}" dt="2019-11-04T18:23:18.476" v="14760" actId="478"/>
          <ac:picMkLst>
            <pc:docMk/>
            <pc:sldMk cId="1808632222" sldId="466"/>
            <ac:picMk id="21" creationId="{D266E9CB-3C68-49EC-BAE8-A2D088F00663}"/>
          </ac:picMkLst>
        </pc:picChg>
        <pc:picChg chg="add del mod">
          <ac:chgData name="Tomoya Yamanka" userId="6673583e-2f56-4850-8912-c3dec5e7d6b8" providerId="ADAL" clId="{F7079467-AB6B-4D5D-893F-0C476F60A7D5}" dt="2019-11-04T18:29:19.355" v="15229" actId="478"/>
          <ac:picMkLst>
            <pc:docMk/>
            <pc:sldMk cId="1808632222" sldId="466"/>
            <ac:picMk id="22" creationId="{5FAB8A5E-DD09-41EE-8C68-E0A1B716EB81}"/>
          </ac:picMkLst>
        </pc:picChg>
        <pc:picChg chg="add del mod">
          <ac:chgData name="Tomoya Yamanka" userId="6673583e-2f56-4850-8912-c3dec5e7d6b8" providerId="ADAL" clId="{F7079467-AB6B-4D5D-893F-0C476F60A7D5}" dt="2019-11-04T18:29:19.355" v="15229" actId="478"/>
          <ac:picMkLst>
            <pc:docMk/>
            <pc:sldMk cId="1808632222" sldId="466"/>
            <ac:picMk id="23" creationId="{F1351AA5-B6CB-4D55-B2E1-1101C794079E}"/>
          </ac:picMkLst>
        </pc:picChg>
        <pc:picChg chg="add mod">
          <ac:chgData name="Tomoya Yamanka" userId="6673583e-2f56-4850-8912-c3dec5e7d6b8" providerId="ADAL" clId="{F7079467-AB6B-4D5D-893F-0C476F60A7D5}" dt="2019-11-04T18:30:28.386" v="15235" actId="1076"/>
          <ac:picMkLst>
            <pc:docMk/>
            <pc:sldMk cId="1808632222" sldId="466"/>
            <ac:picMk id="27" creationId="{CCC9D354-214F-4E25-93BF-FC174C0D024B}"/>
          </ac:picMkLst>
        </pc:picChg>
      </pc:sldChg>
      <pc:sldChg chg="add modNotesTx">
        <pc:chgData name="Tomoya Yamanka" userId="6673583e-2f56-4850-8912-c3dec5e7d6b8" providerId="ADAL" clId="{F7079467-AB6B-4D5D-893F-0C476F60A7D5}" dt="2019-11-05T04:16:58.678" v="17985" actId="20577"/>
        <pc:sldMkLst>
          <pc:docMk/>
          <pc:sldMk cId="2142316988" sldId="467"/>
        </pc:sldMkLst>
      </pc:sldChg>
      <pc:sldChg chg="addSp delSp modSp add ord">
        <pc:chgData name="Tomoya Yamanka" userId="6673583e-2f56-4850-8912-c3dec5e7d6b8" providerId="ADAL" clId="{F7079467-AB6B-4D5D-893F-0C476F60A7D5}" dt="2019-11-05T04:02:59.640" v="17108"/>
        <pc:sldMkLst>
          <pc:docMk/>
          <pc:sldMk cId="3226222753" sldId="468"/>
        </pc:sldMkLst>
        <pc:spChg chg="add mod">
          <ac:chgData name="Tomoya Yamanka" userId="6673583e-2f56-4850-8912-c3dec5e7d6b8" providerId="ADAL" clId="{F7079467-AB6B-4D5D-893F-0C476F60A7D5}" dt="2019-11-04T18:34:25.901" v="15570" actId="1038"/>
          <ac:spMkLst>
            <pc:docMk/>
            <pc:sldMk cId="3226222753" sldId="468"/>
            <ac:spMk id="2" creationId="{7071BDCE-2C2C-48A0-B2A0-E92CC27A671A}"/>
          </ac:spMkLst>
        </pc:spChg>
        <pc:spChg chg="mod">
          <ac:chgData name="Tomoya Yamanka" userId="6673583e-2f56-4850-8912-c3dec5e7d6b8" providerId="ADAL" clId="{F7079467-AB6B-4D5D-893F-0C476F60A7D5}" dt="2019-11-04T18:34:12.768" v="15564"/>
          <ac:spMkLst>
            <pc:docMk/>
            <pc:sldMk cId="3226222753" sldId="468"/>
            <ac:spMk id="6" creationId="{0BD9EE5B-8A9B-4DA6-94AE-C3921FC2C0CC}"/>
          </ac:spMkLst>
        </pc:spChg>
        <pc:spChg chg="mod">
          <ac:chgData name="Tomoya Yamanka" userId="6673583e-2f56-4850-8912-c3dec5e7d6b8" providerId="ADAL" clId="{F7079467-AB6B-4D5D-893F-0C476F60A7D5}" dt="2019-11-04T18:32:29.615" v="15385"/>
          <ac:spMkLst>
            <pc:docMk/>
            <pc:sldMk cId="3226222753" sldId="468"/>
            <ac:spMk id="18" creationId="{D52EFC44-EC1C-46A1-88E9-FB5309C6A2C1}"/>
          </ac:spMkLst>
        </pc:spChg>
        <pc:spChg chg="del">
          <ac:chgData name="Tomoya Yamanka" userId="6673583e-2f56-4850-8912-c3dec5e7d6b8" providerId="ADAL" clId="{F7079467-AB6B-4D5D-893F-0C476F60A7D5}" dt="2019-11-04T18:32:49.068" v="15411" actId="478"/>
          <ac:spMkLst>
            <pc:docMk/>
            <pc:sldMk cId="3226222753" sldId="468"/>
            <ac:spMk id="26" creationId="{0421E56D-3A2B-4D31-856F-84E75BD32069}"/>
          </ac:spMkLst>
        </pc:spChg>
        <pc:picChg chg="add mod">
          <ac:chgData name="Tomoya Yamanka" userId="6673583e-2f56-4850-8912-c3dec5e7d6b8" providerId="ADAL" clId="{F7079467-AB6B-4D5D-893F-0C476F60A7D5}" dt="2019-11-04T18:34:18.565" v="15569" actId="1036"/>
          <ac:picMkLst>
            <pc:docMk/>
            <pc:sldMk cId="3226222753" sldId="468"/>
            <ac:picMk id="3" creationId="{40B2B450-2D8C-4E47-A8FD-9363175C32FE}"/>
          </ac:picMkLst>
        </pc:picChg>
        <pc:picChg chg="del">
          <ac:chgData name="Tomoya Yamanka" userId="6673583e-2f56-4850-8912-c3dec5e7d6b8" providerId="ADAL" clId="{F7079467-AB6B-4D5D-893F-0C476F60A7D5}" dt="2019-11-04T18:32:59.680" v="15433" actId="478"/>
          <ac:picMkLst>
            <pc:docMk/>
            <pc:sldMk cId="3226222753" sldId="468"/>
            <ac:picMk id="27" creationId="{CCC9D354-214F-4E25-93BF-FC174C0D024B}"/>
          </ac:picMkLst>
        </pc:picChg>
      </pc:sldChg>
      <pc:sldChg chg="addSp delSp modSp add modNotesTx">
        <pc:chgData name="Tomoya Yamanka" userId="6673583e-2f56-4850-8912-c3dec5e7d6b8" providerId="ADAL" clId="{F7079467-AB6B-4D5D-893F-0C476F60A7D5}" dt="2019-11-05T04:02:44.090" v="17107" actId="20577"/>
        <pc:sldMkLst>
          <pc:docMk/>
          <pc:sldMk cId="2434397275" sldId="469"/>
        </pc:sldMkLst>
        <pc:spChg chg="add mod">
          <ac:chgData name="Tomoya Yamanka" userId="6673583e-2f56-4850-8912-c3dec5e7d6b8" providerId="ADAL" clId="{F7079467-AB6B-4D5D-893F-0C476F60A7D5}" dt="2019-11-04T18:45:46.009" v="16605" actId="1076"/>
          <ac:spMkLst>
            <pc:docMk/>
            <pc:sldMk cId="2434397275" sldId="469"/>
            <ac:spMk id="2" creationId="{62CBB1BE-FC98-4928-BB27-C0737D87F355}"/>
          </ac:spMkLst>
        </pc:spChg>
        <pc:spChg chg="mod">
          <ac:chgData name="Tomoya Yamanka" userId="6673583e-2f56-4850-8912-c3dec5e7d6b8" providerId="ADAL" clId="{F7079467-AB6B-4D5D-893F-0C476F60A7D5}" dt="2019-11-05T04:02:24.431" v="17052"/>
          <ac:spMkLst>
            <pc:docMk/>
            <pc:sldMk cId="2434397275" sldId="469"/>
            <ac:spMk id="6" creationId="{0BD9EE5B-8A9B-4DA6-94AE-C3921FC2C0CC}"/>
          </ac:spMkLst>
        </pc:spChg>
        <pc:spChg chg="mod">
          <ac:chgData name="Tomoya Yamanka" userId="6673583e-2f56-4850-8912-c3dec5e7d6b8" providerId="ADAL" clId="{F7079467-AB6B-4D5D-893F-0C476F60A7D5}" dt="2019-11-05T04:01:49.766" v="17005"/>
          <ac:spMkLst>
            <pc:docMk/>
            <pc:sldMk cId="2434397275" sldId="469"/>
            <ac:spMk id="18" creationId="{D52EFC44-EC1C-46A1-88E9-FB5309C6A2C1}"/>
          </ac:spMkLst>
        </pc:spChg>
        <pc:spChg chg="del">
          <ac:chgData name="Tomoya Yamanka" userId="6673583e-2f56-4850-8912-c3dec5e7d6b8" providerId="ADAL" clId="{F7079467-AB6B-4D5D-893F-0C476F60A7D5}" dt="2019-11-04T18:44:56.424" v="16584" actId="478"/>
          <ac:spMkLst>
            <pc:docMk/>
            <pc:sldMk cId="2434397275" sldId="469"/>
            <ac:spMk id="26" creationId="{0421E56D-3A2B-4D31-856F-84E75BD32069}"/>
          </ac:spMkLst>
        </pc:spChg>
        <pc:picChg chg="add mod">
          <ac:chgData name="Tomoya Yamanka" userId="6673583e-2f56-4850-8912-c3dec5e7d6b8" providerId="ADAL" clId="{F7079467-AB6B-4D5D-893F-0C476F60A7D5}" dt="2019-11-04T18:45:42.836" v="16604" actId="14100"/>
          <ac:picMkLst>
            <pc:docMk/>
            <pc:sldMk cId="2434397275" sldId="469"/>
            <ac:picMk id="3" creationId="{4087CD0B-6B68-4088-B166-EA4FECE7431A}"/>
          </ac:picMkLst>
        </pc:picChg>
        <pc:picChg chg="del">
          <ac:chgData name="Tomoya Yamanka" userId="6673583e-2f56-4850-8912-c3dec5e7d6b8" providerId="ADAL" clId="{F7079467-AB6B-4D5D-893F-0C476F60A7D5}" dt="2019-11-04T18:45:04.191" v="16601" actId="478"/>
          <ac:picMkLst>
            <pc:docMk/>
            <pc:sldMk cId="2434397275" sldId="469"/>
            <ac:picMk id="27" creationId="{CCC9D354-214F-4E25-93BF-FC174C0D024B}"/>
          </ac:picMkLst>
        </pc:picChg>
      </pc:sldChg>
      <pc:sldChg chg="modSp add">
        <pc:chgData name="Tomoya Yamanka" userId="6673583e-2f56-4850-8912-c3dec5e7d6b8" providerId="ADAL" clId="{F7079467-AB6B-4D5D-893F-0C476F60A7D5}" dt="2019-11-05T04:03:19.573" v="17123" actId="6549"/>
        <pc:sldMkLst>
          <pc:docMk/>
          <pc:sldMk cId="82937635" sldId="470"/>
        </pc:sldMkLst>
        <pc:spChg chg="mod">
          <ac:chgData name="Tomoya Yamanka" userId="6673583e-2f56-4850-8912-c3dec5e7d6b8" providerId="ADAL" clId="{F7079467-AB6B-4D5D-893F-0C476F60A7D5}" dt="2019-11-05T04:03:19.573" v="17123" actId="6549"/>
          <ac:spMkLst>
            <pc:docMk/>
            <pc:sldMk cId="82937635" sldId="470"/>
            <ac:spMk id="18" creationId="{D52EFC44-EC1C-46A1-88E9-FB5309C6A2C1}"/>
          </ac:spMkLst>
        </pc:spChg>
      </pc:sldChg>
      <pc:sldChg chg="addSp delSp modSp add">
        <pc:chgData name="Tomoya Yamanka" userId="6673583e-2f56-4850-8912-c3dec5e7d6b8" providerId="ADAL" clId="{F7079467-AB6B-4D5D-893F-0C476F60A7D5}" dt="2019-11-05T04:09:31.377" v="17274"/>
        <pc:sldMkLst>
          <pc:docMk/>
          <pc:sldMk cId="56596707" sldId="471"/>
        </pc:sldMkLst>
        <pc:spChg chg="del">
          <ac:chgData name="Tomoya Yamanka" userId="6673583e-2f56-4850-8912-c3dec5e7d6b8" providerId="ADAL" clId="{F7079467-AB6B-4D5D-893F-0C476F60A7D5}" dt="2019-11-05T04:07:40.911" v="17141" actId="478"/>
          <ac:spMkLst>
            <pc:docMk/>
            <pc:sldMk cId="56596707" sldId="471"/>
            <ac:spMk id="2" creationId="{7071BDCE-2C2C-48A0-B2A0-E92CC27A671A}"/>
          </ac:spMkLst>
        </pc:spChg>
        <pc:spChg chg="add mod">
          <ac:chgData name="Tomoya Yamanka" userId="6673583e-2f56-4850-8912-c3dec5e7d6b8" providerId="ADAL" clId="{F7079467-AB6B-4D5D-893F-0C476F60A7D5}" dt="2019-11-05T04:07:50.316" v="17160" actId="14100"/>
          <ac:spMkLst>
            <pc:docMk/>
            <pc:sldMk cId="56596707" sldId="471"/>
            <ac:spMk id="4" creationId="{6FCAE196-B4F2-47A7-BFE9-133379AF0420}"/>
          </ac:spMkLst>
        </pc:spChg>
        <pc:spChg chg="mod">
          <ac:chgData name="Tomoya Yamanka" userId="6673583e-2f56-4850-8912-c3dec5e7d6b8" providerId="ADAL" clId="{F7079467-AB6B-4D5D-893F-0C476F60A7D5}" dt="2019-11-05T04:09:31.377" v="17274"/>
          <ac:spMkLst>
            <pc:docMk/>
            <pc:sldMk cId="56596707" sldId="471"/>
            <ac:spMk id="6" creationId="{0BD9EE5B-8A9B-4DA6-94AE-C3921FC2C0CC}"/>
          </ac:spMkLst>
        </pc:spChg>
        <pc:picChg chg="del">
          <ac:chgData name="Tomoya Yamanka" userId="6673583e-2f56-4850-8912-c3dec5e7d6b8" providerId="ADAL" clId="{F7079467-AB6B-4D5D-893F-0C476F60A7D5}" dt="2019-11-05T04:07:51.496" v="17161" actId="478"/>
          <ac:picMkLst>
            <pc:docMk/>
            <pc:sldMk cId="56596707" sldId="471"/>
            <ac:picMk id="3" creationId="{40B2B450-2D8C-4E47-A8FD-9363175C32FE}"/>
          </ac:picMkLst>
        </pc:picChg>
        <pc:picChg chg="add mod">
          <ac:chgData name="Tomoya Yamanka" userId="6673583e-2f56-4850-8912-c3dec5e7d6b8" providerId="ADAL" clId="{F7079467-AB6B-4D5D-893F-0C476F60A7D5}" dt="2019-11-05T04:08:12.802" v="17165" actId="1076"/>
          <ac:picMkLst>
            <pc:docMk/>
            <pc:sldMk cId="56596707" sldId="471"/>
            <ac:picMk id="5" creationId="{85CECD4B-F568-4758-B52C-9FD793F4FAC6}"/>
          </ac:picMkLst>
        </pc:picChg>
      </pc:sldChg>
    </pc:docChg>
  </pc:docChgLst>
  <pc:docChgLst>
    <pc:chgData name="Tomoya Yamanka" userId="6673583e-2f56-4850-8912-c3dec5e7d6b8" providerId="ADAL" clId="{5A08093E-FA22-4B42-8F8B-8693F99AF0C1}"/>
    <pc:docChg chg="modSld">
      <pc:chgData name="Tomoya Yamanka" userId="6673583e-2f56-4850-8912-c3dec5e7d6b8" providerId="ADAL" clId="{5A08093E-FA22-4B42-8F8B-8693F99AF0C1}" dt="2019-10-25T14:32:04.777" v="21"/>
      <pc:docMkLst>
        <pc:docMk/>
      </pc:docMkLst>
      <pc:sldChg chg="modSp">
        <pc:chgData name="Tomoya Yamanka" userId="6673583e-2f56-4850-8912-c3dec5e7d6b8" providerId="ADAL" clId="{5A08093E-FA22-4B42-8F8B-8693F99AF0C1}" dt="2019-10-25T14:32:04.777" v="21"/>
        <pc:sldMkLst>
          <pc:docMk/>
          <pc:sldMk cId="3927594390" sldId="344"/>
        </pc:sldMkLst>
        <pc:spChg chg="mod">
          <ac:chgData name="Tomoya Yamanka" userId="6673583e-2f56-4850-8912-c3dec5e7d6b8" providerId="ADAL" clId="{5A08093E-FA22-4B42-8F8B-8693F99AF0C1}" dt="2019-10-25T14:32:04.777" v="21"/>
          <ac:spMkLst>
            <pc:docMk/>
            <pc:sldMk cId="3927594390" sldId="344"/>
            <ac:spMk id="4" creationId="{0AE1977C-FEB6-4BAF-B2E6-237F6DE9E08D}"/>
          </ac:spMkLst>
        </pc:spChg>
      </pc:sldChg>
    </pc:docChg>
  </pc:docChgLst>
  <pc:docChgLst>
    <pc:chgData name="Tomoya Yamanka" userId="6673583e-2f56-4850-8912-c3dec5e7d6b8" providerId="ADAL" clId="{CAD4FB99-C5C5-463F-80E1-E1DFA2E9030F}"/>
    <pc:docChg chg="addSld modSld">
      <pc:chgData name="Tomoya Yamanka" userId="6673583e-2f56-4850-8912-c3dec5e7d6b8" providerId="ADAL" clId="{CAD4FB99-C5C5-463F-80E1-E1DFA2E9030F}" dt="2019-09-18T09:27:25.548" v="37"/>
      <pc:docMkLst>
        <pc:docMk/>
      </pc:docMkLst>
      <pc:sldChg chg="add">
        <pc:chgData name="Tomoya Yamanka" userId="6673583e-2f56-4850-8912-c3dec5e7d6b8" providerId="ADAL" clId="{CAD4FB99-C5C5-463F-80E1-E1DFA2E9030F}" dt="2019-09-17T13:49:12.971" v="0"/>
        <pc:sldMkLst>
          <pc:docMk/>
          <pc:sldMk cId="3535790502" sldId="388"/>
        </pc:sldMkLst>
      </pc:sldChg>
    </pc:docChg>
  </pc:docChgLst>
  <pc:docChgLst>
    <pc:chgData name="Tomoya Yamanka" userId="6673583e-2f56-4850-8912-c3dec5e7d6b8" providerId="ADAL" clId="{C2F273D1-521F-4A73-B0E8-C1A04F5DC90B}"/>
    <pc:docChg chg="undo custSel addSld delSld modSld sldOrd">
      <pc:chgData name="Tomoya Yamanka" userId="6673583e-2f56-4850-8912-c3dec5e7d6b8" providerId="ADAL" clId="{C2F273D1-521F-4A73-B0E8-C1A04F5DC90B}" dt="2019-10-18T23:27:14.866" v="2027" actId="5793"/>
      <pc:docMkLst>
        <pc:docMk/>
      </pc:docMkLst>
      <pc:sldChg chg="modSp">
        <pc:chgData name="Tomoya Yamanka" userId="6673583e-2f56-4850-8912-c3dec5e7d6b8" providerId="ADAL" clId="{C2F273D1-521F-4A73-B0E8-C1A04F5DC90B}" dt="2019-10-18T23:16:02.325" v="1350" actId="6549"/>
        <pc:sldMkLst>
          <pc:docMk/>
          <pc:sldMk cId="3927594390" sldId="344"/>
        </pc:sldMkLst>
        <pc:spChg chg="mod">
          <ac:chgData name="Tomoya Yamanka" userId="6673583e-2f56-4850-8912-c3dec5e7d6b8" providerId="ADAL" clId="{C2F273D1-521F-4A73-B0E8-C1A04F5DC90B}" dt="2019-10-18T23:16:02.325" v="1350" actId="6549"/>
          <ac:spMkLst>
            <pc:docMk/>
            <pc:sldMk cId="3927594390" sldId="344"/>
            <ac:spMk id="4" creationId="{0AE1977C-FEB6-4BAF-B2E6-237F6DE9E08D}"/>
          </ac:spMkLst>
        </pc:spChg>
      </pc:sldChg>
      <pc:sldChg chg="modSp">
        <pc:chgData name="Tomoya Yamanka" userId="6673583e-2f56-4850-8912-c3dec5e7d6b8" providerId="ADAL" clId="{C2F273D1-521F-4A73-B0E8-C1A04F5DC90B}" dt="2019-10-18T22:43:53.053" v="510" actId="14100"/>
        <pc:sldMkLst>
          <pc:docMk/>
          <pc:sldMk cId="708933151" sldId="345"/>
        </pc:sldMkLst>
        <pc:spChg chg="mod">
          <ac:chgData name="Tomoya Yamanka" userId="6673583e-2f56-4850-8912-c3dec5e7d6b8" providerId="ADAL" clId="{C2F273D1-521F-4A73-B0E8-C1A04F5DC90B}" dt="2019-10-18T22:43:53.053" v="510" actId="14100"/>
          <ac:spMkLst>
            <pc:docMk/>
            <pc:sldMk cId="708933151" sldId="345"/>
            <ac:spMk id="4" creationId="{A6A2D014-084D-49BE-BFBA-694B748D1D2B}"/>
          </ac:spMkLst>
        </pc:spChg>
      </pc:sldChg>
      <pc:sldChg chg="modSp">
        <pc:chgData name="Tomoya Yamanka" userId="6673583e-2f56-4850-8912-c3dec5e7d6b8" providerId="ADAL" clId="{C2F273D1-521F-4A73-B0E8-C1A04F5DC90B}" dt="2019-10-18T23:17:09.303" v="1366" actId="20577"/>
        <pc:sldMkLst>
          <pc:docMk/>
          <pc:sldMk cId="46075640" sldId="373"/>
        </pc:sldMkLst>
        <pc:spChg chg="mod">
          <ac:chgData name="Tomoya Yamanka" userId="6673583e-2f56-4850-8912-c3dec5e7d6b8" providerId="ADAL" clId="{C2F273D1-521F-4A73-B0E8-C1A04F5DC90B}" dt="2019-10-18T23:17:09.303" v="1366" actId="20577"/>
          <ac:spMkLst>
            <pc:docMk/>
            <pc:sldMk cId="46075640" sldId="373"/>
            <ac:spMk id="4" creationId="{0AE1977C-FEB6-4BAF-B2E6-237F6DE9E08D}"/>
          </ac:spMkLst>
        </pc:spChg>
      </pc:sldChg>
      <pc:sldChg chg="addSp delSp modSp">
        <pc:chgData name="Tomoya Yamanka" userId="6673583e-2f56-4850-8912-c3dec5e7d6b8" providerId="ADAL" clId="{C2F273D1-521F-4A73-B0E8-C1A04F5DC90B}" dt="2019-10-18T23:17:40.633" v="1380" actId="20577"/>
        <pc:sldMkLst>
          <pc:docMk/>
          <pc:sldMk cId="3535790502" sldId="388"/>
        </pc:sldMkLst>
        <pc:spChg chg="del">
          <ac:chgData name="Tomoya Yamanka" userId="6673583e-2f56-4850-8912-c3dec5e7d6b8" providerId="ADAL" clId="{C2F273D1-521F-4A73-B0E8-C1A04F5DC90B}" dt="2019-10-18T23:09:13.991" v="1302" actId="478"/>
          <ac:spMkLst>
            <pc:docMk/>
            <pc:sldMk cId="3535790502" sldId="388"/>
            <ac:spMk id="3" creationId="{403A4734-08C5-4F5B-9B15-2B71F5A02563}"/>
          </ac:spMkLst>
        </pc:spChg>
        <pc:spChg chg="add mod">
          <ac:chgData name="Tomoya Yamanka" userId="6673583e-2f56-4850-8912-c3dec5e7d6b8" providerId="ADAL" clId="{C2F273D1-521F-4A73-B0E8-C1A04F5DC90B}" dt="2019-10-18T23:09:31.324" v="1325" actId="14100"/>
          <ac:spMkLst>
            <pc:docMk/>
            <pc:sldMk cId="3535790502" sldId="388"/>
            <ac:spMk id="7" creationId="{96A36C37-A412-4401-A609-9E0890BDEB28}"/>
          </ac:spMkLst>
        </pc:spChg>
        <pc:spChg chg="mod">
          <ac:chgData name="Tomoya Yamanka" userId="6673583e-2f56-4850-8912-c3dec5e7d6b8" providerId="ADAL" clId="{C2F273D1-521F-4A73-B0E8-C1A04F5DC90B}" dt="2019-10-18T23:17:40.633" v="1380" actId="20577"/>
          <ac:spMkLst>
            <pc:docMk/>
            <pc:sldMk cId="3535790502" sldId="388"/>
            <ac:spMk id="18" creationId="{D52EFC44-EC1C-46A1-88E9-FB5309C6A2C1}"/>
          </ac:spMkLst>
        </pc:spChg>
      </pc:sldChg>
      <pc:sldChg chg="modSp">
        <pc:chgData name="Tomoya Yamanka" userId="6673583e-2f56-4850-8912-c3dec5e7d6b8" providerId="ADAL" clId="{C2F273D1-521F-4A73-B0E8-C1A04F5DC90B}" dt="2019-10-18T22:44:25.002" v="513" actId="20577"/>
        <pc:sldMkLst>
          <pc:docMk/>
          <pc:sldMk cId="3909128141" sldId="403"/>
        </pc:sldMkLst>
        <pc:spChg chg="mod">
          <ac:chgData name="Tomoya Yamanka" userId="6673583e-2f56-4850-8912-c3dec5e7d6b8" providerId="ADAL" clId="{C2F273D1-521F-4A73-B0E8-C1A04F5DC90B}" dt="2019-10-18T22:44:25.002" v="513" actId="20577"/>
          <ac:spMkLst>
            <pc:docMk/>
            <pc:sldMk cId="3909128141" sldId="403"/>
            <ac:spMk id="29" creationId="{4F5A7470-E8A4-4B81-BF1C-C6FE976C7188}"/>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7EF2412-830E-44D8-BAF5-5C54F5489E97}" type="doc">
      <dgm:prSet loTypeId="urn:microsoft.com/office/officeart/2005/8/layout/process3" loCatId="process" qsTypeId="urn:microsoft.com/office/officeart/2005/8/quickstyle/simple1" qsCatId="simple" csTypeId="urn:microsoft.com/office/officeart/2005/8/colors/accent2_1" csCatId="accent2" phldr="1"/>
      <dgm:spPr/>
    </dgm:pt>
    <dgm:pt modelId="{3F92E3A4-6977-4805-AFBE-F570AFC64519}">
      <dgm:prSet phldrT="[Text]"/>
      <dgm:spPr/>
      <dgm:t>
        <a:bodyPr/>
        <a:lstStyle/>
        <a:p>
          <a:r>
            <a:rPr kumimoji="1" lang="en-US" altLang="ja-JP" dirty="0"/>
            <a:t>IoT(</a:t>
          </a:r>
          <a:r>
            <a:rPr kumimoji="1" lang="ja-JP" altLang="en-US" dirty="0"/>
            <a:t>例：ネットにつながったセンサー</a:t>
          </a:r>
          <a:r>
            <a:rPr kumimoji="1" lang="en-US" altLang="ja-JP" dirty="0"/>
            <a:t>)</a:t>
          </a:r>
          <a:endParaRPr kumimoji="1" lang="ja-JP" altLang="en-US" dirty="0"/>
        </a:p>
      </dgm:t>
    </dgm:pt>
    <dgm:pt modelId="{0682E56D-6523-492D-8FCD-A61E987375FA}" type="parTrans" cxnId="{CC8A57A0-9A5E-4C6E-8306-9882A043268C}">
      <dgm:prSet/>
      <dgm:spPr/>
      <dgm:t>
        <a:bodyPr/>
        <a:lstStyle/>
        <a:p>
          <a:endParaRPr kumimoji="1" lang="ja-JP" altLang="en-US"/>
        </a:p>
      </dgm:t>
    </dgm:pt>
    <dgm:pt modelId="{51268AEB-B33A-42E2-AAA1-A9500BE4B254}" type="sibTrans" cxnId="{CC8A57A0-9A5E-4C6E-8306-9882A043268C}">
      <dgm:prSet/>
      <dgm:spPr/>
      <dgm:t>
        <a:bodyPr/>
        <a:lstStyle/>
        <a:p>
          <a:endParaRPr kumimoji="1" lang="ja-JP" altLang="en-US"/>
        </a:p>
      </dgm:t>
    </dgm:pt>
    <dgm:pt modelId="{6CE4CD8B-E2FC-492D-AA39-6F6923FE941F}">
      <dgm:prSet phldrT="[Text]"/>
      <dgm:spPr/>
      <dgm:t>
        <a:bodyPr/>
        <a:lstStyle/>
        <a:p>
          <a:r>
            <a:rPr kumimoji="1" lang="en-US" altLang="ja-JP" dirty="0"/>
            <a:t>Big</a:t>
          </a:r>
          <a:r>
            <a:rPr kumimoji="1" lang="ja-JP" altLang="en-US" dirty="0"/>
            <a:t> </a:t>
          </a:r>
          <a:r>
            <a:rPr kumimoji="1" lang="en-US" altLang="ja-JP" dirty="0"/>
            <a:t>Data/Data Lake</a:t>
          </a:r>
          <a:endParaRPr kumimoji="1" lang="ja-JP" altLang="en-US" dirty="0"/>
        </a:p>
      </dgm:t>
    </dgm:pt>
    <dgm:pt modelId="{C5D49102-AC63-425F-95D3-147C7D669864}" type="parTrans" cxnId="{43D0D91A-E560-4C0F-845D-1496026EDE38}">
      <dgm:prSet/>
      <dgm:spPr/>
      <dgm:t>
        <a:bodyPr/>
        <a:lstStyle/>
        <a:p>
          <a:endParaRPr kumimoji="1" lang="ja-JP" altLang="en-US"/>
        </a:p>
      </dgm:t>
    </dgm:pt>
    <dgm:pt modelId="{52F617D7-CA47-4081-ACF8-077435FD068E}" type="sibTrans" cxnId="{43D0D91A-E560-4C0F-845D-1496026EDE38}">
      <dgm:prSet/>
      <dgm:spPr/>
      <dgm:t>
        <a:bodyPr/>
        <a:lstStyle/>
        <a:p>
          <a:endParaRPr kumimoji="1" lang="ja-JP" altLang="en-US"/>
        </a:p>
      </dgm:t>
    </dgm:pt>
    <dgm:pt modelId="{C62F89A6-D413-45EF-9311-9076F513F46D}">
      <dgm:prSet phldrT="[Text]" custT="1"/>
      <dgm:spPr/>
      <dgm:t>
        <a:bodyPr/>
        <a:lstStyle/>
        <a:p>
          <a:r>
            <a:rPr kumimoji="1" lang="ja-JP" altLang="en-US" sz="1800" dirty="0"/>
            <a:t>継続的にデータを収集</a:t>
          </a:r>
          <a:r>
            <a:rPr kumimoji="1" lang="en-US" altLang="ja-JP" sz="1800" dirty="0"/>
            <a:t>&amp;</a:t>
          </a:r>
          <a:r>
            <a:rPr kumimoji="1" lang="ja-JP" altLang="en-US" sz="1800" dirty="0"/>
            <a:t>送信する仕組み</a:t>
          </a:r>
        </a:p>
      </dgm:t>
    </dgm:pt>
    <dgm:pt modelId="{8F4741BF-FBB8-4576-9702-12D79BC2F145}" type="parTrans" cxnId="{170B4A87-BACD-4AC1-BFCB-8ABC865CE22A}">
      <dgm:prSet/>
      <dgm:spPr/>
      <dgm:t>
        <a:bodyPr/>
        <a:lstStyle/>
        <a:p>
          <a:endParaRPr kumimoji="1" lang="ja-JP" altLang="en-US"/>
        </a:p>
      </dgm:t>
    </dgm:pt>
    <dgm:pt modelId="{4060E391-178A-4823-BC85-A8FB72290BAF}" type="sibTrans" cxnId="{170B4A87-BACD-4AC1-BFCB-8ABC865CE22A}">
      <dgm:prSet/>
      <dgm:spPr/>
      <dgm:t>
        <a:bodyPr/>
        <a:lstStyle/>
        <a:p>
          <a:endParaRPr kumimoji="1" lang="ja-JP" altLang="en-US"/>
        </a:p>
      </dgm:t>
    </dgm:pt>
    <dgm:pt modelId="{05B5478B-F55C-4D3F-980B-AE963B2BA276}">
      <dgm:prSet phldrT="[Text]"/>
      <dgm:spPr/>
      <dgm:t>
        <a:bodyPr/>
        <a:lstStyle/>
        <a:p>
          <a:r>
            <a:rPr kumimoji="1" lang="en-US" altLang="ja-JP" dirty="0"/>
            <a:t>AI/Machine</a:t>
          </a:r>
          <a:r>
            <a:rPr kumimoji="1" lang="ja-JP" altLang="en-US" dirty="0"/>
            <a:t>・</a:t>
          </a:r>
          <a:r>
            <a:rPr kumimoji="1" lang="en-US" altLang="ja-JP" dirty="0"/>
            <a:t>Deep</a:t>
          </a:r>
          <a:r>
            <a:rPr kumimoji="1" lang="ja-JP" altLang="en-US" dirty="0"/>
            <a:t> </a:t>
          </a:r>
          <a:r>
            <a:rPr kumimoji="1" lang="en-US" altLang="ja-JP" dirty="0"/>
            <a:t>Learning</a:t>
          </a:r>
          <a:endParaRPr kumimoji="1" lang="ja-JP" altLang="en-US" dirty="0"/>
        </a:p>
      </dgm:t>
    </dgm:pt>
    <dgm:pt modelId="{A10BCFD0-67CA-4476-9017-79A16698804E}" type="parTrans" cxnId="{B6E8CE0A-6091-4E8F-B3BB-4CFA67B1C0B4}">
      <dgm:prSet/>
      <dgm:spPr/>
      <dgm:t>
        <a:bodyPr/>
        <a:lstStyle/>
        <a:p>
          <a:endParaRPr kumimoji="1" lang="ja-JP" altLang="en-US"/>
        </a:p>
      </dgm:t>
    </dgm:pt>
    <dgm:pt modelId="{6C13EAFD-D0F8-4445-A0F8-745C6C2ACCDD}" type="sibTrans" cxnId="{B6E8CE0A-6091-4E8F-B3BB-4CFA67B1C0B4}">
      <dgm:prSet/>
      <dgm:spPr/>
      <dgm:t>
        <a:bodyPr/>
        <a:lstStyle/>
        <a:p>
          <a:endParaRPr kumimoji="1" lang="ja-JP" altLang="en-US"/>
        </a:p>
      </dgm:t>
    </dgm:pt>
    <dgm:pt modelId="{5E4A0A35-B131-404B-8831-4E6B3C53DE29}">
      <dgm:prSet phldrT="[Text]" custT="1"/>
      <dgm:spPr/>
      <dgm:t>
        <a:bodyPr/>
        <a:lstStyle/>
        <a:p>
          <a:r>
            <a:rPr kumimoji="1" lang="ja-JP" altLang="en-US" sz="1800" dirty="0"/>
            <a:t>集められた大量のデータ自身</a:t>
          </a:r>
          <a:r>
            <a:rPr kumimoji="1" lang="en-US" altLang="ja-JP" sz="1800" dirty="0"/>
            <a:t>or</a:t>
          </a:r>
          <a:r>
            <a:rPr kumimoji="1" lang="ja-JP" altLang="en-US" sz="1800" dirty="0"/>
            <a:t>データの集め先</a:t>
          </a:r>
        </a:p>
      </dgm:t>
    </dgm:pt>
    <dgm:pt modelId="{C4C3DC09-1CF2-4518-8914-B12CC89A3F3C}" type="parTrans" cxnId="{9B0D4763-E9A9-4954-B951-7B840C17114E}">
      <dgm:prSet/>
      <dgm:spPr/>
      <dgm:t>
        <a:bodyPr/>
        <a:lstStyle/>
        <a:p>
          <a:endParaRPr kumimoji="1" lang="ja-JP" altLang="en-US"/>
        </a:p>
      </dgm:t>
    </dgm:pt>
    <dgm:pt modelId="{351BC12F-8512-42A2-A30A-95EEF33FDFDB}" type="sibTrans" cxnId="{9B0D4763-E9A9-4954-B951-7B840C17114E}">
      <dgm:prSet/>
      <dgm:spPr/>
      <dgm:t>
        <a:bodyPr/>
        <a:lstStyle/>
        <a:p>
          <a:endParaRPr kumimoji="1" lang="ja-JP" altLang="en-US"/>
        </a:p>
      </dgm:t>
    </dgm:pt>
    <dgm:pt modelId="{A3A41AC1-B672-466F-96D4-A2CF28DC3A29}">
      <dgm:prSet phldrT="[Text]" custT="1"/>
      <dgm:spPr/>
      <dgm:t>
        <a:bodyPr/>
        <a:lstStyle/>
        <a:p>
          <a:r>
            <a:rPr kumimoji="1" lang="ja-JP" altLang="en-US" sz="1800" dirty="0"/>
            <a:t>大量のデータを処理して有益なものを見つける仕組み</a:t>
          </a:r>
        </a:p>
      </dgm:t>
    </dgm:pt>
    <dgm:pt modelId="{605E1E7C-B1BF-43EB-95F0-2F6138524222}" type="parTrans" cxnId="{DEE514D5-AB26-431D-883E-5E539303D2FA}">
      <dgm:prSet/>
      <dgm:spPr/>
      <dgm:t>
        <a:bodyPr/>
        <a:lstStyle/>
        <a:p>
          <a:endParaRPr kumimoji="1" lang="ja-JP" altLang="en-US"/>
        </a:p>
      </dgm:t>
    </dgm:pt>
    <dgm:pt modelId="{86995489-5A1E-4579-9262-3CD72D1B7637}" type="sibTrans" cxnId="{DEE514D5-AB26-431D-883E-5E539303D2FA}">
      <dgm:prSet/>
      <dgm:spPr/>
      <dgm:t>
        <a:bodyPr/>
        <a:lstStyle/>
        <a:p>
          <a:endParaRPr kumimoji="1" lang="ja-JP" altLang="en-US"/>
        </a:p>
      </dgm:t>
    </dgm:pt>
    <dgm:pt modelId="{91614523-EE80-417C-800C-DE97C55A012C}" type="pres">
      <dgm:prSet presAssocID="{F7EF2412-830E-44D8-BAF5-5C54F5489E97}" presName="linearFlow" presStyleCnt="0">
        <dgm:presLayoutVars>
          <dgm:dir/>
          <dgm:animLvl val="lvl"/>
          <dgm:resizeHandles val="exact"/>
        </dgm:presLayoutVars>
      </dgm:prSet>
      <dgm:spPr/>
    </dgm:pt>
    <dgm:pt modelId="{80BE2F30-D342-43D3-8465-4BF39C95E1F7}" type="pres">
      <dgm:prSet presAssocID="{3F92E3A4-6977-4805-AFBE-F570AFC64519}" presName="composite" presStyleCnt="0"/>
      <dgm:spPr/>
    </dgm:pt>
    <dgm:pt modelId="{E997FB32-75A7-4D7D-A0FB-B01036207A77}" type="pres">
      <dgm:prSet presAssocID="{3F92E3A4-6977-4805-AFBE-F570AFC64519}" presName="parTx" presStyleLbl="node1" presStyleIdx="0" presStyleCnt="3">
        <dgm:presLayoutVars>
          <dgm:chMax val="0"/>
          <dgm:chPref val="0"/>
          <dgm:bulletEnabled val="1"/>
        </dgm:presLayoutVars>
      </dgm:prSet>
      <dgm:spPr/>
    </dgm:pt>
    <dgm:pt modelId="{49C8836B-2BE5-453A-BF8A-671104CA78E8}" type="pres">
      <dgm:prSet presAssocID="{3F92E3A4-6977-4805-AFBE-F570AFC64519}" presName="parSh" presStyleLbl="node1" presStyleIdx="0" presStyleCnt="3"/>
      <dgm:spPr/>
    </dgm:pt>
    <dgm:pt modelId="{9B8FD59C-B006-4E1A-BF4E-118EA96E5EA4}" type="pres">
      <dgm:prSet presAssocID="{3F92E3A4-6977-4805-AFBE-F570AFC64519}" presName="desTx" presStyleLbl="fgAcc1" presStyleIdx="0" presStyleCnt="3">
        <dgm:presLayoutVars>
          <dgm:bulletEnabled val="1"/>
        </dgm:presLayoutVars>
      </dgm:prSet>
      <dgm:spPr/>
    </dgm:pt>
    <dgm:pt modelId="{9DC511B1-39E2-4024-9363-D1CF28C8BA16}" type="pres">
      <dgm:prSet presAssocID="{51268AEB-B33A-42E2-AAA1-A9500BE4B254}" presName="sibTrans" presStyleLbl="sibTrans2D1" presStyleIdx="0" presStyleCnt="2"/>
      <dgm:spPr/>
    </dgm:pt>
    <dgm:pt modelId="{5ABDE20C-49E6-458B-87C7-71306218474E}" type="pres">
      <dgm:prSet presAssocID="{51268AEB-B33A-42E2-AAA1-A9500BE4B254}" presName="connTx" presStyleLbl="sibTrans2D1" presStyleIdx="0" presStyleCnt="2"/>
      <dgm:spPr/>
    </dgm:pt>
    <dgm:pt modelId="{75EBC5AD-02E8-45D5-9827-27DBE91C76BF}" type="pres">
      <dgm:prSet presAssocID="{6CE4CD8B-E2FC-492D-AA39-6F6923FE941F}" presName="composite" presStyleCnt="0"/>
      <dgm:spPr/>
    </dgm:pt>
    <dgm:pt modelId="{EF53E5CC-4C24-423E-8F74-30608C8B1A29}" type="pres">
      <dgm:prSet presAssocID="{6CE4CD8B-E2FC-492D-AA39-6F6923FE941F}" presName="parTx" presStyleLbl="node1" presStyleIdx="0" presStyleCnt="3">
        <dgm:presLayoutVars>
          <dgm:chMax val="0"/>
          <dgm:chPref val="0"/>
          <dgm:bulletEnabled val="1"/>
        </dgm:presLayoutVars>
      </dgm:prSet>
      <dgm:spPr/>
    </dgm:pt>
    <dgm:pt modelId="{D8AAF74E-1A35-4E71-B6FA-5C56143A5170}" type="pres">
      <dgm:prSet presAssocID="{6CE4CD8B-E2FC-492D-AA39-6F6923FE941F}" presName="parSh" presStyleLbl="node1" presStyleIdx="1" presStyleCnt="3"/>
      <dgm:spPr/>
    </dgm:pt>
    <dgm:pt modelId="{100051BB-D15E-4207-B7D4-5E14CF2ED238}" type="pres">
      <dgm:prSet presAssocID="{6CE4CD8B-E2FC-492D-AA39-6F6923FE941F}" presName="desTx" presStyleLbl="fgAcc1" presStyleIdx="1" presStyleCnt="3">
        <dgm:presLayoutVars>
          <dgm:bulletEnabled val="1"/>
        </dgm:presLayoutVars>
      </dgm:prSet>
      <dgm:spPr/>
    </dgm:pt>
    <dgm:pt modelId="{A2CFE5DB-9E98-4B6C-9D47-5B948C3CF708}" type="pres">
      <dgm:prSet presAssocID="{52F617D7-CA47-4081-ACF8-077435FD068E}" presName="sibTrans" presStyleLbl="sibTrans2D1" presStyleIdx="1" presStyleCnt="2"/>
      <dgm:spPr/>
    </dgm:pt>
    <dgm:pt modelId="{16177FB6-68B0-41C5-AA2C-FFD8FD99AE56}" type="pres">
      <dgm:prSet presAssocID="{52F617D7-CA47-4081-ACF8-077435FD068E}" presName="connTx" presStyleLbl="sibTrans2D1" presStyleIdx="1" presStyleCnt="2"/>
      <dgm:spPr/>
    </dgm:pt>
    <dgm:pt modelId="{51E28D25-B2A5-4FAE-9A59-4689B5FB7168}" type="pres">
      <dgm:prSet presAssocID="{05B5478B-F55C-4D3F-980B-AE963B2BA276}" presName="composite" presStyleCnt="0"/>
      <dgm:spPr/>
    </dgm:pt>
    <dgm:pt modelId="{2E4F91DE-4024-4229-81BB-63FADF288B4C}" type="pres">
      <dgm:prSet presAssocID="{05B5478B-F55C-4D3F-980B-AE963B2BA276}" presName="parTx" presStyleLbl="node1" presStyleIdx="1" presStyleCnt="3">
        <dgm:presLayoutVars>
          <dgm:chMax val="0"/>
          <dgm:chPref val="0"/>
          <dgm:bulletEnabled val="1"/>
        </dgm:presLayoutVars>
      </dgm:prSet>
      <dgm:spPr/>
    </dgm:pt>
    <dgm:pt modelId="{101D9409-6387-4368-8C1A-08DD7B5C1280}" type="pres">
      <dgm:prSet presAssocID="{05B5478B-F55C-4D3F-980B-AE963B2BA276}" presName="parSh" presStyleLbl="node1" presStyleIdx="2" presStyleCnt="3"/>
      <dgm:spPr/>
    </dgm:pt>
    <dgm:pt modelId="{157F02DF-07B2-44F0-84A4-097321B4B6A7}" type="pres">
      <dgm:prSet presAssocID="{05B5478B-F55C-4D3F-980B-AE963B2BA276}" presName="desTx" presStyleLbl="fgAcc1" presStyleIdx="2" presStyleCnt="3">
        <dgm:presLayoutVars>
          <dgm:bulletEnabled val="1"/>
        </dgm:presLayoutVars>
      </dgm:prSet>
      <dgm:spPr/>
    </dgm:pt>
  </dgm:ptLst>
  <dgm:cxnLst>
    <dgm:cxn modelId="{A3204701-6B4A-41F1-B0A8-C7883E437342}" type="presOf" srcId="{6CE4CD8B-E2FC-492D-AA39-6F6923FE941F}" destId="{EF53E5CC-4C24-423E-8F74-30608C8B1A29}" srcOrd="0" destOrd="0" presId="urn:microsoft.com/office/officeart/2005/8/layout/process3"/>
    <dgm:cxn modelId="{B6E8CE0A-6091-4E8F-B3BB-4CFA67B1C0B4}" srcId="{F7EF2412-830E-44D8-BAF5-5C54F5489E97}" destId="{05B5478B-F55C-4D3F-980B-AE963B2BA276}" srcOrd="2" destOrd="0" parTransId="{A10BCFD0-67CA-4476-9017-79A16698804E}" sibTransId="{6C13EAFD-D0F8-4445-A0F8-745C6C2ACCDD}"/>
    <dgm:cxn modelId="{79C36412-3A74-4665-9AE8-E5C3F5EF97AE}" type="presOf" srcId="{3F92E3A4-6977-4805-AFBE-F570AFC64519}" destId="{E997FB32-75A7-4D7D-A0FB-B01036207A77}" srcOrd="0" destOrd="0" presId="urn:microsoft.com/office/officeart/2005/8/layout/process3"/>
    <dgm:cxn modelId="{43D0D91A-E560-4C0F-845D-1496026EDE38}" srcId="{F7EF2412-830E-44D8-BAF5-5C54F5489E97}" destId="{6CE4CD8B-E2FC-492D-AA39-6F6923FE941F}" srcOrd="1" destOrd="0" parTransId="{C5D49102-AC63-425F-95D3-147C7D669864}" sibTransId="{52F617D7-CA47-4081-ACF8-077435FD068E}"/>
    <dgm:cxn modelId="{2EE4B426-26F5-4603-9239-049E4D4275D7}" type="presOf" srcId="{52F617D7-CA47-4081-ACF8-077435FD068E}" destId="{A2CFE5DB-9E98-4B6C-9D47-5B948C3CF708}" srcOrd="0" destOrd="0" presId="urn:microsoft.com/office/officeart/2005/8/layout/process3"/>
    <dgm:cxn modelId="{48B8003A-F47E-4463-B7A2-FC88C3207AC8}" type="presOf" srcId="{3F92E3A4-6977-4805-AFBE-F570AFC64519}" destId="{49C8836B-2BE5-453A-BF8A-671104CA78E8}" srcOrd="1" destOrd="0" presId="urn:microsoft.com/office/officeart/2005/8/layout/process3"/>
    <dgm:cxn modelId="{4C46D53E-D017-44DF-ABE9-C3C5A426960C}" type="presOf" srcId="{A3A41AC1-B672-466F-96D4-A2CF28DC3A29}" destId="{157F02DF-07B2-44F0-84A4-097321B4B6A7}" srcOrd="0" destOrd="0" presId="urn:microsoft.com/office/officeart/2005/8/layout/process3"/>
    <dgm:cxn modelId="{9B0D4763-E9A9-4954-B951-7B840C17114E}" srcId="{6CE4CD8B-E2FC-492D-AA39-6F6923FE941F}" destId="{5E4A0A35-B131-404B-8831-4E6B3C53DE29}" srcOrd="0" destOrd="0" parTransId="{C4C3DC09-1CF2-4518-8914-B12CC89A3F3C}" sibTransId="{351BC12F-8512-42A2-A30A-95EEF33FDFDB}"/>
    <dgm:cxn modelId="{93EA0E4E-BD00-430F-9E7B-164C718DD9F1}" type="presOf" srcId="{5E4A0A35-B131-404B-8831-4E6B3C53DE29}" destId="{100051BB-D15E-4207-B7D4-5E14CF2ED238}" srcOrd="0" destOrd="0" presId="urn:microsoft.com/office/officeart/2005/8/layout/process3"/>
    <dgm:cxn modelId="{E93B0E74-0E6D-40C2-94BC-862CF749FCC4}" type="presOf" srcId="{51268AEB-B33A-42E2-AAA1-A9500BE4B254}" destId="{5ABDE20C-49E6-458B-87C7-71306218474E}" srcOrd="1" destOrd="0" presId="urn:microsoft.com/office/officeart/2005/8/layout/process3"/>
    <dgm:cxn modelId="{9FF93E84-A158-41B3-A383-99DFAA76D813}" type="presOf" srcId="{52F617D7-CA47-4081-ACF8-077435FD068E}" destId="{16177FB6-68B0-41C5-AA2C-FFD8FD99AE56}" srcOrd="1" destOrd="0" presId="urn:microsoft.com/office/officeart/2005/8/layout/process3"/>
    <dgm:cxn modelId="{170B4A87-BACD-4AC1-BFCB-8ABC865CE22A}" srcId="{3F92E3A4-6977-4805-AFBE-F570AFC64519}" destId="{C62F89A6-D413-45EF-9311-9076F513F46D}" srcOrd="0" destOrd="0" parTransId="{8F4741BF-FBB8-4576-9702-12D79BC2F145}" sibTransId="{4060E391-178A-4823-BC85-A8FB72290BAF}"/>
    <dgm:cxn modelId="{CC8A57A0-9A5E-4C6E-8306-9882A043268C}" srcId="{F7EF2412-830E-44D8-BAF5-5C54F5489E97}" destId="{3F92E3A4-6977-4805-AFBE-F570AFC64519}" srcOrd="0" destOrd="0" parTransId="{0682E56D-6523-492D-8FCD-A61E987375FA}" sibTransId="{51268AEB-B33A-42E2-AAA1-A9500BE4B254}"/>
    <dgm:cxn modelId="{D3BCBFB9-C0CA-4B60-9F9D-FCD6E3751A7B}" type="presOf" srcId="{05B5478B-F55C-4D3F-980B-AE963B2BA276}" destId="{2E4F91DE-4024-4229-81BB-63FADF288B4C}" srcOrd="0" destOrd="0" presId="urn:microsoft.com/office/officeart/2005/8/layout/process3"/>
    <dgm:cxn modelId="{BB9BE0BE-086B-4FA5-8C10-85513E896F65}" type="presOf" srcId="{6CE4CD8B-E2FC-492D-AA39-6F6923FE941F}" destId="{D8AAF74E-1A35-4E71-B6FA-5C56143A5170}" srcOrd="1" destOrd="0" presId="urn:microsoft.com/office/officeart/2005/8/layout/process3"/>
    <dgm:cxn modelId="{8DA022D2-9823-464A-9375-DF2616269076}" type="presOf" srcId="{05B5478B-F55C-4D3F-980B-AE963B2BA276}" destId="{101D9409-6387-4368-8C1A-08DD7B5C1280}" srcOrd="1" destOrd="0" presId="urn:microsoft.com/office/officeart/2005/8/layout/process3"/>
    <dgm:cxn modelId="{DEE514D5-AB26-431D-883E-5E539303D2FA}" srcId="{05B5478B-F55C-4D3F-980B-AE963B2BA276}" destId="{A3A41AC1-B672-466F-96D4-A2CF28DC3A29}" srcOrd="0" destOrd="0" parTransId="{605E1E7C-B1BF-43EB-95F0-2F6138524222}" sibTransId="{86995489-5A1E-4579-9262-3CD72D1B7637}"/>
    <dgm:cxn modelId="{67EFFEE6-ED42-4E7E-B5AB-CD715DA6FF6D}" type="presOf" srcId="{51268AEB-B33A-42E2-AAA1-A9500BE4B254}" destId="{9DC511B1-39E2-4024-9363-D1CF28C8BA16}" srcOrd="0" destOrd="0" presId="urn:microsoft.com/office/officeart/2005/8/layout/process3"/>
    <dgm:cxn modelId="{70B05FF4-4482-4FE3-B459-D5365AC01D56}" type="presOf" srcId="{C62F89A6-D413-45EF-9311-9076F513F46D}" destId="{9B8FD59C-B006-4E1A-BF4E-118EA96E5EA4}" srcOrd="0" destOrd="0" presId="urn:microsoft.com/office/officeart/2005/8/layout/process3"/>
    <dgm:cxn modelId="{9E4977F7-1B65-4D3C-BA50-55E0B48ADDE2}" type="presOf" srcId="{F7EF2412-830E-44D8-BAF5-5C54F5489E97}" destId="{91614523-EE80-417C-800C-DE97C55A012C}" srcOrd="0" destOrd="0" presId="urn:microsoft.com/office/officeart/2005/8/layout/process3"/>
    <dgm:cxn modelId="{B6D00E8E-41BE-4A34-AC98-86BCA28522BE}" type="presParOf" srcId="{91614523-EE80-417C-800C-DE97C55A012C}" destId="{80BE2F30-D342-43D3-8465-4BF39C95E1F7}" srcOrd="0" destOrd="0" presId="urn:microsoft.com/office/officeart/2005/8/layout/process3"/>
    <dgm:cxn modelId="{3BAC946C-911E-4978-B751-735FAA30FCAD}" type="presParOf" srcId="{80BE2F30-D342-43D3-8465-4BF39C95E1F7}" destId="{E997FB32-75A7-4D7D-A0FB-B01036207A77}" srcOrd="0" destOrd="0" presId="urn:microsoft.com/office/officeart/2005/8/layout/process3"/>
    <dgm:cxn modelId="{856C0490-8CED-4D1D-9F01-50FE89401529}" type="presParOf" srcId="{80BE2F30-D342-43D3-8465-4BF39C95E1F7}" destId="{49C8836B-2BE5-453A-BF8A-671104CA78E8}" srcOrd="1" destOrd="0" presId="urn:microsoft.com/office/officeart/2005/8/layout/process3"/>
    <dgm:cxn modelId="{74F9F9C3-D18C-403F-88CC-6F2B7A09B574}" type="presParOf" srcId="{80BE2F30-D342-43D3-8465-4BF39C95E1F7}" destId="{9B8FD59C-B006-4E1A-BF4E-118EA96E5EA4}" srcOrd="2" destOrd="0" presId="urn:microsoft.com/office/officeart/2005/8/layout/process3"/>
    <dgm:cxn modelId="{8CE6D444-4B88-4CE4-9E6B-44AB168D4656}" type="presParOf" srcId="{91614523-EE80-417C-800C-DE97C55A012C}" destId="{9DC511B1-39E2-4024-9363-D1CF28C8BA16}" srcOrd="1" destOrd="0" presId="urn:microsoft.com/office/officeart/2005/8/layout/process3"/>
    <dgm:cxn modelId="{4309BEC3-22E1-4CA1-BDF9-030BB46B1B9C}" type="presParOf" srcId="{9DC511B1-39E2-4024-9363-D1CF28C8BA16}" destId="{5ABDE20C-49E6-458B-87C7-71306218474E}" srcOrd="0" destOrd="0" presId="urn:microsoft.com/office/officeart/2005/8/layout/process3"/>
    <dgm:cxn modelId="{7760437D-648E-4B03-9AF7-6C7BEFFC097A}" type="presParOf" srcId="{91614523-EE80-417C-800C-DE97C55A012C}" destId="{75EBC5AD-02E8-45D5-9827-27DBE91C76BF}" srcOrd="2" destOrd="0" presId="urn:microsoft.com/office/officeart/2005/8/layout/process3"/>
    <dgm:cxn modelId="{FC55E0F1-00DE-4B07-9E0D-DB39D25C974F}" type="presParOf" srcId="{75EBC5AD-02E8-45D5-9827-27DBE91C76BF}" destId="{EF53E5CC-4C24-423E-8F74-30608C8B1A29}" srcOrd="0" destOrd="0" presId="urn:microsoft.com/office/officeart/2005/8/layout/process3"/>
    <dgm:cxn modelId="{22BC0BFB-D254-462E-83D2-46716D87D442}" type="presParOf" srcId="{75EBC5AD-02E8-45D5-9827-27DBE91C76BF}" destId="{D8AAF74E-1A35-4E71-B6FA-5C56143A5170}" srcOrd="1" destOrd="0" presId="urn:microsoft.com/office/officeart/2005/8/layout/process3"/>
    <dgm:cxn modelId="{F80F405B-3A62-469F-91D5-6A1AFE8D1C16}" type="presParOf" srcId="{75EBC5AD-02E8-45D5-9827-27DBE91C76BF}" destId="{100051BB-D15E-4207-B7D4-5E14CF2ED238}" srcOrd="2" destOrd="0" presId="urn:microsoft.com/office/officeart/2005/8/layout/process3"/>
    <dgm:cxn modelId="{667F1302-DD35-48ED-B50F-F75CF04A980A}" type="presParOf" srcId="{91614523-EE80-417C-800C-DE97C55A012C}" destId="{A2CFE5DB-9E98-4B6C-9D47-5B948C3CF708}" srcOrd="3" destOrd="0" presId="urn:microsoft.com/office/officeart/2005/8/layout/process3"/>
    <dgm:cxn modelId="{2E3A8C0B-9C07-4F05-9A9B-89232FFA309F}" type="presParOf" srcId="{A2CFE5DB-9E98-4B6C-9D47-5B948C3CF708}" destId="{16177FB6-68B0-41C5-AA2C-FFD8FD99AE56}" srcOrd="0" destOrd="0" presId="urn:microsoft.com/office/officeart/2005/8/layout/process3"/>
    <dgm:cxn modelId="{A727DCAE-560E-4D19-9FCE-9A33F8DE20FB}" type="presParOf" srcId="{91614523-EE80-417C-800C-DE97C55A012C}" destId="{51E28D25-B2A5-4FAE-9A59-4689B5FB7168}" srcOrd="4" destOrd="0" presId="urn:microsoft.com/office/officeart/2005/8/layout/process3"/>
    <dgm:cxn modelId="{52381BB9-E1DF-4514-900A-697F0EC3296C}" type="presParOf" srcId="{51E28D25-B2A5-4FAE-9A59-4689B5FB7168}" destId="{2E4F91DE-4024-4229-81BB-63FADF288B4C}" srcOrd="0" destOrd="0" presId="urn:microsoft.com/office/officeart/2005/8/layout/process3"/>
    <dgm:cxn modelId="{79AC7A18-29C0-49BB-B09A-405DAFE04B61}" type="presParOf" srcId="{51E28D25-B2A5-4FAE-9A59-4689B5FB7168}" destId="{101D9409-6387-4368-8C1A-08DD7B5C1280}" srcOrd="1" destOrd="0" presId="urn:microsoft.com/office/officeart/2005/8/layout/process3"/>
    <dgm:cxn modelId="{2DA54359-0520-4120-9C7B-6C24B22633BE}" type="presParOf" srcId="{51E28D25-B2A5-4FAE-9A59-4689B5FB7168}" destId="{157F02DF-07B2-44F0-84A4-097321B4B6A7}" srcOrd="2" destOrd="0" presId="urn:microsoft.com/office/officeart/2005/8/layout/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7EF2412-830E-44D8-BAF5-5C54F5489E97}" type="doc">
      <dgm:prSet loTypeId="urn:microsoft.com/office/officeart/2005/8/layout/process3" loCatId="process" qsTypeId="urn:microsoft.com/office/officeart/2005/8/quickstyle/simple1" qsCatId="simple" csTypeId="urn:microsoft.com/office/officeart/2005/8/colors/accent1_1" csCatId="accent1" phldr="1"/>
      <dgm:spPr/>
    </dgm:pt>
    <dgm:pt modelId="{3F92E3A4-6977-4805-AFBE-F570AFC64519}">
      <dgm:prSet phldrT="[Text]"/>
      <dgm:spPr/>
      <dgm:t>
        <a:bodyPr/>
        <a:lstStyle/>
        <a:p>
          <a:r>
            <a:rPr kumimoji="1" lang="ja-JP" altLang="en-US" dirty="0"/>
            <a:t>ネットワーク上の各種センサー</a:t>
          </a:r>
        </a:p>
      </dgm:t>
    </dgm:pt>
    <dgm:pt modelId="{0682E56D-6523-492D-8FCD-A61E987375FA}" type="parTrans" cxnId="{CC8A57A0-9A5E-4C6E-8306-9882A043268C}">
      <dgm:prSet/>
      <dgm:spPr/>
      <dgm:t>
        <a:bodyPr/>
        <a:lstStyle/>
        <a:p>
          <a:endParaRPr kumimoji="1" lang="ja-JP" altLang="en-US"/>
        </a:p>
      </dgm:t>
    </dgm:pt>
    <dgm:pt modelId="{51268AEB-B33A-42E2-AAA1-A9500BE4B254}" type="sibTrans" cxnId="{CC8A57A0-9A5E-4C6E-8306-9882A043268C}">
      <dgm:prSet/>
      <dgm:spPr/>
      <dgm:t>
        <a:bodyPr/>
        <a:lstStyle/>
        <a:p>
          <a:endParaRPr kumimoji="1" lang="ja-JP" altLang="en-US"/>
        </a:p>
      </dgm:t>
    </dgm:pt>
    <dgm:pt modelId="{6CE4CD8B-E2FC-492D-AA39-6F6923FE941F}">
      <dgm:prSet phldrT="[Text]"/>
      <dgm:spPr/>
      <dgm:t>
        <a:bodyPr/>
        <a:lstStyle/>
        <a:p>
          <a:r>
            <a:rPr kumimoji="1" lang="ja-JP" altLang="en-US" dirty="0"/>
            <a:t>情報監視収集端末（</a:t>
          </a:r>
          <a:r>
            <a:rPr kumimoji="1" lang="en-US" altLang="ja-JP" dirty="0"/>
            <a:t>SCADA)</a:t>
          </a:r>
          <a:endParaRPr kumimoji="1" lang="ja-JP" altLang="en-US" dirty="0"/>
        </a:p>
      </dgm:t>
    </dgm:pt>
    <dgm:pt modelId="{C5D49102-AC63-425F-95D3-147C7D669864}" type="parTrans" cxnId="{43D0D91A-E560-4C0F-845D-1496026EDE38}">
      <dgm:prSet/>
      <dgm:spPr/>
      <dgm:t>
        <a:bodyPr/>
        <a:lstStyle/>
        <a:p>
          <a:endParaRPr kumimoji="1" lang="ja-JP" altLang="en-US"/>
        </a:p>
      </dgm:t>
    </dgm:pt>
    <dgm:pt modelId="{52F617D7-CA47-4081-ACF8-077435FD068E}" type="sibTrans" cxnId="{43D0D91A-E560-4C0F-845D-1496026EDE38}">
      <dgm:prSet/>
      <dgm:spPr/>
      <dgm:t>
        <a:bodyPr/>
        <a:lstStyle/>
        <a:p>
          <a:endParaRPr kumimoji="1" lang="ja-JP" altLang="en-US"/>
        </a:p>
      </dgm:t>
    </dgm:pt>
    <dgm:pt modelId="{C62F89A6-D413-45EF-9311-9076F513F46D}">
      <dgm:prSet phldrT="[Text]" custT="1"/>
      <dgm:spPr/>
      <dgm:t>
        <a:bodyPr/>
        <a:lstStyle/>
        <a:p>
          <a:r>
            <a:rPr kumimoji="1" lang="ja-JP" altLang="en-US" sz="1800" dirty="0"/>
            <a:t>継続的にデータを収集</a:t>
          </a:r>
          <a:r>
            <a:rPr kumimoji="1" lang="en-US" altLang="ja-JP" sz="1800" dirty="0"/>
            <a:t>&amp;</a:t>
          </a:r>
          <a:r>
            <a:rPr kumimoji="1" lang="ja-JP" altLang="en-US" sz="1800" dirty="0"/>
            <a:t>送信する仕組み</a:t>
          </a:r>
        </a:p>
      </dgm:t>
    </dgm:pt>
    <dgm:pt modelId="{8F4741BF-FBB8-4576-9702-12D79BC2F145}" type="parTrans" cxnId="{170B4A87-BACD-4AC1-BFCB-8ABC865CE22A}">
      <dgm:prSet/>
      <dgm:spPr/>
      <dgm:t>
        <a:bodyPr/>
        <a:lstStyle/>
        <a:p>
          <a:endParaRPr kumimoji="1" lang="ja-JP" altLang="en-US"/>
        </a:p>
      </dgm:t>
    </dgm:pt>
    <dgm:pt modelId="{4060E391-178A-4823-BC85-A8FB72290BAF}" type="sibTrans" cxnId="{170B4A87-BACD-4AC1-BFCB-8ABC865CE22A}">
      <dgm:prSet/>
      <dgm:spPr/>
      <dgm:t>
        <a:bodyPr/>
        <a:lstStyle/>
        <a:p>
          <a:endParaRPr kumimoji="1" lang="ja-JP" altLang="en-US"/>
        </a:p>
      </dgm:t>
    </dgm:pt>
    <dgm:pt modelId="{05B5478B-F55C-4D3F-980B-AE963B2BA276}">
      <dgm:prSet phldrT="[Text]"/>
      <dgm:spPr/>
      <dgm:t>
        <a:bodyPr/>
        <a:lstStyle/>
        <a:p>
          <a:r>
            <a:rPr kumimoji="1" lang="en-US" altLang="ja-JP" dirty="0"/>
            <a:t>Excel &amp; </a:t>
          </a:r>
          <a:r>
            <a:rPr kumimoji="1" lang="ja-JP" altLang="en-US" dirty="0"/>
            <a:t>解析者さん（ほぼ人力・・）</a:t>
          </a:r>
        </a:p>
      </dgm:t>
    </dgm:pt>
    <dgm:pt modelId="{A10BCFD0-67CA-4476-9017-79A16698804E}" type="parTrans" cxnId="{B6E8CE0A-6091-4E8F-B3BB-4CFA67B1C0B4}">
      <dgm:prSet/>
      <dgm:spPr/>
      <dgm:t>
        <a:bodyPr/>
        <a:lstStyle/>
        <a:p>
          <a:endParaRPr kumimoji="1" lang="ja-JP" altLang="en-US"/>
        </a:p>
      </dgm:t>
    </dgm:pt>
    <dgm:pt modelId="{6C13EAFD-D0F8-4445-A0F8-745C6C2ACCDD}" type="sibTrans" cxnId="{B6E8CE0A-6091-4E8F-B3BB-4CFA67B1C0B4}">
      <dgm:prSet/>
      <dgm:spPr/>
      <dgm:t>
        <a:bodyPr/>
        <a:lstStyle/>
        <a:p>
          <a:endParaRPr kumimoji="1" lang="ja-JP" altLang="en-US"/>
        </a:p>
      </dgm:t>
    </dgm:pt>
    <dgm:pt modelId="{5E4A0A35-B131-404B-8831-4E6B3C53DE29}">
      <dgm:prSet phldrT="[Text]" custT="1"/>
      <dgm:spPr/>
      <dgm:t>
        <a:bodyPr/>
        <a:lstStyle/>
        <a:p>
          <a:r>
            <a:rPr kumimoji="1" lang="ja-JP" altLang="en-US" sz="1800" dirty="0"/>
            <a:t>集められた大量のデータ自身</a:t>
          </a:r>
          <a:r>
            <a:rPr kumimoji="1" lang="en-US" altLang="ja-JP" sz="1800" dirty="0"/>
            <a:t>or</a:t>
          </a:r>
          <a:r>
            <a:rPr kumimoji="1" lang="ja-JP" altLang="en-US" sz="1800" dirty="0"/>
            <a:t>データの集め先</a:t>
          </a:r>
        </a:p>
      </dgm:t>
    </dgm:pt>
    <dgm:pt modelId="{C4C3DC09-1CF2-4518-8914-B12CC89A3F3C}" type="parTrans" cxnId="{9B0D4763-E9A9-4954-B951-7B840C17114E}">
      <dgm:prSet/>
      <dgm:spPr/>
      <dgm:t>
        <a:bodyPr/>
        <a:lstStyle/>
        <a:p>
          <a:endParaRPr kumimoji="1" lang="ja-JP" altLang="en-US"/>
        </a:p>
      </dgm:t>
    </dgm:pt>
    <dgm:pt modelId="{351BC12F-8512-42A2-A30A-95EEF33FDFDB}" type="sibTrans" cxnId="{9B0D4763-E9A9-4954-B951-7B840C17114E}">
      <dgm:prSet/>
      <dgm:spPr/>
      <dgm:t>
        <a:bodyPr/>
        <a:lstStyle/>
        <a:p>
          <a:endParaRPr kumimoji="1" lang="ja-JP" altLang="en-US"/>
        </a:p>
      </dgm:t>
    </dgm:pt>
    <dgm:pt modelId="{A3A41AC1-B672-466F-96D4-A2CF28DC3A29}">
      <dgm:prSet phldrT="[Text]" custT="1"/>
      <dgm:spPr/>
      <dgm:t>
        <a:bodyPr/>
        <a:lstStyle/>
        <a:p>
          <a:r>
            <a:rPr kumimoji="1" lang="ja-JP" altLang="en-US" sz="1800" dirty="0"/>
            <a:t>大量のデータを処理して有益なものを見つける仕組み</a:t>
          </a:r>
        </a:p>
      </dgm:t>
    </dgm:pt>
    <dgm:pt modelId="{605E1E7C-B1BF-43EB-95F0-2F6138524222}" type="parTrans" cxnId="{DEE514D5-AB26-431D-883E-5E539303D2FA}">
      <dgm:prSet/>
      <dgm:spPr/>
      <dgm:t>
        <a:bodyPr/>
        <a:lstStyle/>
        <a:p>
          <a:endParaRPr kumimoji="1" lang="ja-JP" altLang="en-US"/>
        </a:p>
      </dgm:t>
    </dgm:pt>
    <dgm:pt modelId="{86995489-5A1E-4579-9262-3CD72D1B7637}" type="sibTrans" cxnId="{DEE514D5-AB26-431D-883E-5E539303D2FA}">
      <dgm:prSet/>
      <dgm:spPr/>
      <dgm:t>
        <a:bodyPr/>
        <a:lstStyle/>
        <a:p>
          <a:endParaRPr kumimoji="1" lang="ja-JP" altLang="en-US"/>
        </a:p>
      </dgm:t>
    </dgm:pt>
    <dgm:pt modelId="{91614523-EE80-417C-800C-DE97C55A012C}" type="pres">
      <dgm:prSet presAssocID="{F7EF2412-830E-44D8-BAF5-5C54F5489E97}" presName="linearFlow" presStyleCnt="0">
        <dgm:presLayoutVars>
          <dgm:dir/>
          <dgm:animLvl val="lvl"/>
          <dgm:resizeHandles val="exact"/>
        </dgm:presLayoutVars>
      </dgm:prSet>
      <dgm:spPr/>
    </dgm:pt>
    <dgm:pt modelId="{80BE2F30-D342-43D3-8465-4BF39C95E1F7}" type="pres">
      <dgm:prSet presAssocID="{3F92E3A4-6977-4805-AFBE-F570AFC64519}" presName="composite" presStyleCnt="0"/>
      <dgm:spPr/>
    </dgm:pt>
    <dgm:pt modelId="{E997FB32-75A7-4D7D-A0FB-B01036207A77}" type="pres">
      <dgm:prSet presAssocID="{3F92E3A4-6977-4805-AFBE-F570AFC64519}" presName="parTx" presStyleLbl="node1" presStyleIdx="0" presStyleCnt="3">
        <dgm:presLayoutVars>
          <dgm:chMax val="0"/>
          <dgm:chPref val="0"/>
          <dgm:bulletEnabled val="1"/>
        </dgm:presLayoutVars>
      </dgm:prSet>
      <dgm:spPr/>
    </dgm:pt>
    <dgm:pt modelId="{49C8836B-2BE5-453A-BF8A-671104CA78E8}" type="pres">
      <dgm:prSet presAssocID="{3F92E3A4-6977-4805-AFBE-F570AFC64519}" presName="parSh" presStyleLbl="node1" presStyleIdx="0" presStyleCnt="3"/>
      <dgm:spPr/>
    </dgm:pt>
    <dgm:pt modelId="{9B8FD59C-B006-4E1A-BF4E-118EA96E5EA4}" type="pres">
      <dgm:prSet presAssocID="{3F92E3A4-6977-4805-AFBE-F570AFC64519}" presName="desTx" presStyleLbl="fgAcc1" presStyleIdx="0" presStyleCnt="3">
        <dgm:presLayoutVars>
          <dgm:bulletEnabled val="1"/>
        </dgm:presLayoutVars>
      </dgm:prSet>
      <dgm:spPr/>
    </dgm:pt>
    <dgm:pt modelId="{9DC511B1-39E2-4024-9363-D1CF28C8BA16}" type="pres">
      <dgm:prSet presAssocID="{51268AEB-B33A-42E2-AAA1-A9500BE4B254}" presName="sibTrans" presStyleLbl="sibTrans2D1" presStyleIdx="0" presStyleCnt="2"/>
      <dgm:spPr/>
    </dgm:pt>
    <dgm:pt modelId="{5ABDE20C-49E6-458B-87C7-71306218474E}" type="pres">
      <dgm:prSet presAssocID="{51268AEB-B33A-42E2-AAA1-A9500BE4B254}" presName="connTx" presStyleLbl="sibTrans2D1" presStyleIdx="0" presStyleCnt="2"/>
      <dgm:spPr/>
    </dgm:pt>
    <dgm:pt modelId="{75EBC5AD-02E8-45D5-9827-27DBE91C76BF}" type="pres">
      <dgm:prSet presAssocID="{6CE4CD8B-E2FC-492D-AA39-6F6923FE941F}" presName="composite" presStyleCnt="0"/>
      <dgm:spPr/>
    </dgm:pt>
    <dgm:pt modelId="{EF53E5CC-4C24-423E-8F74-30608C8B1A29}" type="pres">
      <dgm:prSet presAssocID="{6CE4CD8B-E2FC-492D-AA39-6F6923FE941F}" presName="parTx" presStyleLbl="node1" presStyleIdx="0" presStyleCnt="3">
        <dgm:presLayoutVars>
          <dgm:chMax val="0"/>
          <dgm:chPref val="0"/>
          <dgm:bulletEnabled val="1"/>
        </dgm:presLayoutVars>
      </dgm:prSet>
      <dgm:spPr/>
    </dgm:pt>
    <dgm:pt modelId="{D8AAF74E-1A35-4E71-B6FA-5C56143A5170}" type="pres">
      <dgm:prSet presAssocID="{6CE4CD8B-E2FC-492D-AA39-6F6923FE941F}" presName="parSh" presStyleLbl="node1" presStyleIdx="1" presStyleCnt="3"/>
      <dgm:spPr/>
    </dgm:pt>
    <dgm:pt modelId="{100051BB-D15E-4207-B7D4-5E14CF2ED238}" type="pres">
      <dgm:prSet presAssocID="{6CE4CD8B-E2FC-492D-AA39-6F6923FE941F}" presName="desTx" presStyleLbl="fgAcc1" presStyleIdx="1" presStyleCnt="3">
        <dgm:presLayoutVars>
          <dgm:bulletEnabled val="1"/>
        </dgm:presLayoutVars>
      </dgm:prSet>
      <dgm:spPr/>
    </dgm:pt>
    <dgm:pt modelId="{A2CFE5DB-9E98-4B6C-9D47-5B948C3CF708}" type="pres">
      <dgm:prSet presAssocID="{52F617D7-CA47-4081-ACF8-077435FD068E}" presName="sibTrans" presStyleLbl="sibTrans2D1" presStyleIdx="1" presStyleCnt="2"/>
      <dgm:spPr/>
    </dgm:pt>
    <dgm:pt modelId="{16177FB6-68B0-41C5-AA2C-FFD8FD99AE56}" type="pres">
      <dgm:prSet presAssocID="{52F617D7-CA47-4081-ACF8-077435FD068E}" presName="connTx" presStyleLbl="sibTrans2D1" presStyleIdx="1" presStyleCnt="2"/>
      <dgm:spPr/>
    </dgm:pt>
    <dgm:pt modelId="{51E28D25-B2A5-4FAE-9A59-4689B5FB7168}" type="pres">
      <dgm:prSet presAssocID="{05B5478B-F55C-4D3F-980B-AE963B2BA276}" presName="composite" presStyleCnt="0"/>
      <dgm:spPr/>
    </dgm:pt>
    <dgm:pt modelId="{2E4F91DE-4024-4229-81BB-63FADF288B4C}" type="pres">
      <dgm:prSet presAssocID="{05B5478B-F55C-4D3F-980B-AE963B2BA276}" presName="parTx" presStyleLbl="node1" presStyleIdx="1" presStyleCnt="3">
        <dgm:presLayoutVars>
          <dgm:chMax val="0"/>
          <dgm:chPref val="0"/>
          <dgm:bulletEnabled val="1"/>
        </dgm:presLayoutVars>
      </dgm:prSet>
      <dgm:spPr/>
    </dgm:pt>
    <dgm:pt modelId="{101D9409-6387-4368-8C1A-08DD7B5C1280}" type="pres">
      <dgm:prSet presAssocID="{05B5478B-F55C-4D3F-980B-AE963B2BA276}" presName="parSh" presStyleLbl="node1" presStyleIdx="2" presStyleCnt="3"/>
      <dgm:spPr/>
    </dgm:pt>
    <dgm:pt modelId="{157F02DF-07B2-44F0-84A4-097321B4B6A7}" type="pres">
      <dgm:prSet presAssocID="{05B5478B-F55C-4D3F-980B-AE963B2BA276}" presName="desTx" presStyleLbl="fgAcc1" presStyleIdx="2" presStyleCnt="3">
        <dgm:presLayoutVars>
          <dgm:bulletEnabled val="1"/>
        </dgm:presLayoutVars>
      </dgm:prSet>
      <dgm:spPr/>
    </dgm:pt>
  </dgm:ptLst>
  <dgm:cxnLst>
    <dgm:cxn modelId="{A3204701-6B4A-41F1-B0A8-C7883E437342}" type="presOf" srcId="{6CE4CD8B-E2FC-492D-AA39-6F6923FE941F}" destId="{EF53E5CC-4C24-423E-8F74-30608C8B1A29}" srcOrd="0" destOrd="0" presId="urn:microsoft.com/office/officeart/2005/8/layout/process3"/>
    <dgm:cxn modelId="{B6E8CE0A-6091-4E8F-B3BB-4CFA67B1C0B4}" srcId="{F7EF2412-830E-44D8-BAF5-5C54F5489E97}" destId="{05B5478B-F55C-4D3F-980B-AE963B2BA276}" srcOrd="2" destOrd="0" parTransId="{A10BCFD0-67CA-4476-9017-79A16698804E}" sibTransId="{6C13EAFD-D0F8-4445-A0F8-745C6C2ACCDD}"/>
    <dgm:cxn modelId="{79C36412-3A74-4665-9AE8-E5C3F5EF97AE}" type="presOf" srcId="{3F92E3A4-6977-4805-AFBE-F570AFC64519}" destId="{E997FB32-75A7-4D7D-A0FB-B01036207A77}" srcOrd="0" destOrd="0" presId="urn:microsoft.com/office/officeart/2005/8/layout/process3"/>
    <dgm:cxn modelId="{43D0D91A-E560-4C0F-845D-1496026EDE38}" srcId="{F7EF2412-830E-44D8-BAF5-5C54F5489E97}" destId="{6CE4CD8B-E2FC-492D-AA39-6F6923FE941F}" srcOrd="1" destOrd="0" parTransId="{C5D49102-AC63-425F-95D3-147C7D669864}" sibTransId="{52F617D7-CA47-4081-ACF8-077435FD068E}"/>
    <dgm:cxn modelId="{2EE4B426-26F5-4603-9239-049E4D4275D7}" type="presOf" srcId="{52F617D7-CA47-4081-ACF8-077435FD068E}" destId="{A2CFE5DB-9E98-4B6C-9D47-5B948C3CF708}" srcOrd="0" destOrd="0" presId="urn:microsoft.com/office/officeart/2005/8/layout/process3"/>
    <dgm:cxn modelId="{48B8003A-F47E-4463-B7A2-FC88C3207AC8}" type="presOf" srcId="{3F92E3A4-6977-4805-AFBE-F570AFC64519}" destId="{49C8836B-2BE5-453A-BF8A-671104CA78E8}" srcOrd="1" destOrd="0" presId="urn:microsoft.com/office/officeart/2005/8/layout/process3"/>
    <dgm:cxn modelId="{4C46D53E-D017-44DF-ABE9-C3C5A426960C}" type="presOf" srcId="{A3A41AC1-B672-466F-96D4-A2CF28DC3A29}" destId="{157F02DF-07B2-44F0-84A4-097321B4B6A7}" srcOrd="0" destOrd="0" presId="urn:microsoft.com/office/officeart/2005/8/layout/process3"/>
    <dgm:cxn modelId="{9B0D4763-E9A9-4954-B951-7B840C17114E}" srcId="{6CE4CD8B-E2FC-492D-AA39-6F6923FE941F}" destId="{5E4A0A35-B131-404B-8831-4E6B3C53DE29}" srcOrd="0" destOrd="0" parTransId="{C4C3DC09-1CF2-4518-8914-B12CC89A3F3C}" sibTransId="{351BC12F-8512-42A2-A30A-95EEF33FDFDB}"/>
    <dgm:cxn modelId="{93EA0E4E-BD00-430F-9E7B-164C718DD9F1}" type="presOf" srcId="{5E4A0A35-B131-404B-8831-4E6B3C53DE29}" destId="{100051BB-D15E-4207-B7D4-5E14CF2ED238}" srcOrd="0" destOrd="0" presId="urn:microsoft.com/office/officeart/2005/8/layout/process3"/>
    <dgm:cxn modelId="{E93B0E74-0E6D-40C2-94BC-862CF749FCC4}" type="presOf" srcId="{51268AEB-B33A-42E2-AAA1-A9500BE4B254}" destId="{5ABDE20C-49E6-458B-87C7-71306218474E}" srcOrd="1" destOrd="0" presId="urn:microsoft.com/office/officeart/2005/8/layout/process3"/>
    <dgm:cxn modelId="{9FF93E84-A158-41B3-A383-99DFAA76D813}" type="presOf" srcId="{52F617D7-CA47-4081-ACF8-077435FD068E}" destId="{16177FB6-68B0-41C5-AA2C-FFD8FD99AE56}" srcOrd="1" destOrd="0" presId="urn:microsoft.com/office/officeart/2005/8/layout/process3"/>
    <dgm:cxn modelId="{170B4A87-BACD-4AC1-BFCB-8ABC865CE22A}" srcId="{3F92E3A4-6977-4805-AFBE-F570AFC64519}" destId="{C62F89A6-D413-45EF-9311-9076F513F46D}" srcOrd="0" destOrd="0" parTransId="{8F4741BF-FBB8-4576-9702-12D79BC2F145}" sibTransId="{4060E391-178A-4823-BC85-A8FB72290BAF}"/>
    <dgm:cxn modelId="{CC8A57A0-9A5E-4C6E-8306-9882A043268C}" srcId="{F7EF2412-830E-44D8-BAF5-5C54F5489E97}" destId="{3F92E3A4-6977-4805-AFBE-F570AFC64519}" srcOrd="0" destOrd="0" parTransId="{0682E56D-6523-492D-8FCD-A61E987375FA}" sibTransId="{51268AEB-B33A-42E2-AAA1-A9500BE4B254}"/>
    <dgm:cxn modelId="{D3BCBFB9-C0CA-4B60-9F9D-FCD6E3751A7B}" type="presOf" srcId="{05B5478B-F55C-4D3F-980B-AE963B2BA276}" destId="{2E4F91DE-4024-4229-81BB-63FADF288B4C}" srcOrd="0" destOrd="0" presId="urn:microsoft.com/office/officeart/2005/8/layout/process3"/>
    <dgm:cxn modelId="{BB9BE0BE-086B-4FA5-8C10-85513E896F65}" type="presOf" srcId="{6CE4CD8B-E2FC-492D-AA39-6F6923FE941F}" destId="{D8AAF74E-1A35-4E71-B6FA-5C56143A5170}" srcOrd="1" destOrd="0" presId="urn:microsoft.com/office/officeart/2005/8/layout/process3"/>
    <dgm:cxn modelId="{8DA022D2-9823-464A-9375-DF2616269076}" type="presOf" srcId="{05B5478B-F55C-4D3F-980B-AE963B2BA276}" destId="{101D9409-6387-4368-8C1A-08DD7B5C1280}" srcOrd="1" destOrd="0" presId="urn:microsoft.com/office/officeart/2005/8/layout/process3"/>
    <dgm:cxn modelId="{DEE514D5-AB26-431D-883E-5E539303D2FA}" srcId="{05B5478B-F55C-4D3F-980B-AE963B2BA276}" destId="{A3A41AC1-B672-466F-96D4-A2CF28DC3A29}" srcOrd="0" destOrd="0" parTransId="{605E1E7C-B1BF-43EB-95F0-2F6138524222}" sibTransId="{86995489-5A1E-4579-9262-3CD72D1B7637}"/>
    <dgm:cxn modelId="{67EFFEE6-ED42-4E7E-B5AB-CD715DA6FF6D}" type="presOf" srcId="{51268AEB-B33A-42E2-AAA1-A9500BE4B254}" destId="{9DC511B1-39E2-4024-9363-D1CF28C8BA16}" srcOrd="0" destOrd="0" presId="urn:microsoft.com/office/officeart/2005/8/layout/process3"/>
    <dgm:cxn modelId="{70B05FF4-4482-4FE3-B459-D5365AC01D56}" type="presOf" srcId="{C62F89A6-D413-45EF-9311-9076F513F46D}" destId="{9B8FD59C-B006-4E1A-BF4E-118EA96E5EA4}" srcOrd="0" destOrd="0" presId="urn:microsoft.com/office/officeart/2005/8/layout/process3"/>
    <dgm:cxn modelId="{9E4977F7-1B65-4D3C-BA50-55E0B48ADDE2}" type="presOf" srcId="{F7EF2412-830E-44D8-BAF5-5C54F5489E97}" destId="{91614523-EE80-417C-800C-DE97C55A012C}" srcOrd="0" destOrd="0" presId="urn:microsoft.com/office/officeart/2005/8/layout/process3"/>
    <dgm:cxn modelId="{B6D00E8E-41BE-4A34-AC98-86BCA28522BE}" type="presParOf" srcId="{91614523-EE80-417C-800C-DE97C55A012C}" destId="{80BE2F30-D342-43D3-8465-4BF39C95E1F7}" srcOrd="0" destOrd="0" presId="urn:microsoft.com/office/officeart/2005/8/layout/process3"/>
    <dgm:cxn modelId="{3BAC946C-911E-4978-B751-735FAA30FCAD}" type="presParOf" srcId="{80BE2F30-D342-43D3-8465-4BF39C95E1F7}" destId="{E997FB32-75A7-4D7D-A0FB-B01036207A77}" srcOrd="0" destOrd="0" presId="urn:microsoft.com/office/officeart/2005/8/layout/process3"/>
    <dgm:cxn modelId="{856C0490-8CED-4D1D-9F01-50FE89401529}" type="presParOf" srcId="{80BE2F30-D342-43D3-8465-4BF39C95E1F7}" destId="{49C8836B-2BE5-453A-BF8A-671104CA78E8}" srcOrd="1" destOrd="0" presId="urn:microsoft.com/office/officeart/2005/8/layout/process3"/>
    <dgm:cxn modelId="{74F9F9C3-D18C-403F-88CC-6F2B7A09B574}" type="presParOf" srcId="{80BE2F30-D342-43D3-8465-4BF39C95E1F7}" destId="{9B8FD59C-B006-4E1A-BF4E-118EA96E5EA4}" srcOrd="2" destOrd="0" presId="urn:microsoft.com/office/officeart/2005/8/layout/process3"/>
    <dgm:cxn modelId="{8CE6D444-4B88-4CE4-9E6B-44AB168D4656}" type="presParOf" srcId="{91614523-EE80-417C-800C-DE97C55A012C}" destId="{9DC511B1-39E2-4024-9363-D1CF28C8BA16}" srcOrd="1" destOrd="0" presId="urn:microsoft.com/office/officeart/2005/8/layout/process3"/>
    <dgm:cxn modelId="{4309BEC3-22E1-4CA1-BDF9-030BB46B1B9C}" type="presParOf" srcId="{9DC511B1-39E2-4024-9363-D1CF28C8BA16}" destId="{5ABDE20C-49E6-458B-87C7-71306218474E}" srcOrd="0" destOrd="0" presId="urn:microsoft.com/office/officeart/2005/8/layout/process3"/>
    <dgm:cxn modelId="{7760437D-648E-4B03-9AF7-6C7BEFFC097A}" type="presParOf" srcId="{91614523-EE80-417C-800C-DE97C55A012C}" destId="{75EBC5AD-02E8-45D5-9827-27DBE91C76BF}" srcOrd="2" destOrd="0" presId="urn:microsoft.com/office/officeart/2005/8/layout/process3"/>
    <dgm:cxn modelId="{FC55E0F1-00DE-4B07-9E0D-DB39D25C974F}" type="presParOf" srcId="{75EBC5AD-02E8-45D5-9827-27DBE91C76BF}" destId="{EF53E5CC-4C24-423E-8F74-30608C8B1A29}" srcOrd="0" destOrd="0" presId="urn:microsoft.com/office/officeart/2005/8/layout/process3"/>
    <dgm:cxn modelId="{22BC0BFB-D254-462E-83D2-46716D87D442}" type="presParOf" srcId="{75EBC5AD-02E8-45D5-9827-27DBE91C76BF}" destId="{D8AAF74E-1A35-4E71-B6FA-5C56143A5170}" srcOrd="1" destOrd="0" presId="urn:microsoft.com/office/officeart/2005/8/layout/process3"/>
    <dgm:cxn modelId="{F80F405B-3A62-469F-91D5-6A1AFE8D1C16}" type="presParOf" srcId="{75EBC5AD-02E8-45D5-9827-27DBE91C76BF}" destId="{100051BB-D15E-4207-B7D4-5E14CF2ED238}" srcOrd="2" destOrd="0" presId="urn:microsoft.com/office/officeart/2005/8/layout/process3"/>
    <dgm:cxn modelId="{667F1302-DD35-48ED-B50F-F75CF04A980A}" type="presParOf" srcId="{91614523-EE80-417C-800C-DE97C55A012C}" destId="{A2CFE5DB-9E98-4B6C-9D47-5B948C3CF708}" srcOrd="3" destOrd="0" presId="urn:microsoft.com/office/officeart/2005/8/layout/process3"/>
    <dgm:cxn modelId="{2E3A8C0B-9C07-4F05-9A9B-89232FFA309F}" type="presParOf" srcId="{A2CFE5DB-9E98-4B6C-9D47-5B948C3CF708}" destId="{16177FB6-68B0-41C5-AA2C-FFD8FD99AE56}" srcOrd="0" destOrd="0" presId="urn:microsoft.com/office/officeart/2005/8/layout/process3"/>
    <dgm:cxn modelId="{A727DCAE-560E-4D19-9FCE-9A33F8DE20FB}" type="presParOf" srcId="{91614523-EE80-417C-800C-DE97C55A012C}" destId="{51E28D25-B2A5-4FAE-9A59-4689B5FB7168}" srcOrd="4" destOrd="0" presId="urn:microsoft.com/office/officeart/2005/8/layout/process3"/>
    <dgm:cxn modelId="{52381BB9-E1DF-4514-900A-697F0EC3296C}" type="presParOf" srcId="{51E28D25-B2A5-4FAE-9A59-4689B5FB7168}" destId="{2E4F91DE-4024-4229-81BB-63FADF288B4C}" srcOrd="0" destOrd="0" presId="urn:microsoft.com/office/officeart/2005/8/layout/process3"/>
    <dgm:cxn modelId="{79AC7A18-29C0-49BB-B09A-405DAFE04B61}" type="presParOf" srcId="{51E28D25-B2A5-4FAE-9A59-4689B5FB7168}" destId="{101D9409-6387-4368-8C1A-08DD7B5C1280}" srcOrd="1" destOrd="0" presId="urn:microsoft.com/office/officeart/2005/8/layout/process3"/>
    <dgm:cxn modelId="{2DA54359-0520-4120-9C7B-6C24B22633BE}" type="presParOf" srcId="{51E28D25-B2A5-4FAE-9A59-4689B5FB7168}" destId="{157F02DF-07B2-44F0-84A4-097321B4B6A7}" srcOrd="2" destOrd="0" presId="urn:microsoft.com/office/officeart/2005/8/layout/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9C8836B-2BE5-453A-BF8A-671104CA78E8}">
      <dsp:nvSpPr>
        <dsp:cNvPr id="0" name=""/>
        <dsp:cNvSpPr/>
      </dsp:nvSpPr>
      <dsp:spPr>
        <a:xfrm>
          <a:off x="4421" y="968461"/>
          <a:ext cx="2010481" cy="1044077"/>
        </a:xfrm>
        <a:prstGeom prst="roundRect">
          <a:avLst>
            <a:gd name="adj" fmla="val 10000"/>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64770" numCol="1" spcCol="1270" anchor="t" anchorCtr="0">
          <a:noAutofit/>
        </a:bodyPr>
        <a:lstStyle/>
        <a:p>
          <a:pPr marL="0" lvl="0" indent="0" algn="l" defTabSz="755650">
            <a:lnSpc>
              <a:spcPct val="90000"/>
            </a:lnSpc>
            <a:spcBef>
              <a:spcPct val="0"/>
            </a:spcBef>
            <a:spcAft>
              <a:spcPct val="35000"/>
            </a:spcAft>
            <a:buNone/>
          </a:pPr>
          <a:r>
            <a:rPr kumimoji="1" lang="en-US" altLang="ja-JP" sz="1700" kern="1200" dirty="0"/>
            <a:t>IoT(</a:t>
          </a:r>
          <a:r>
            <a:rPr kumimoji="1" lang="ja-JP" altLang="en-US" sz="1700" kern="1200" dirty="0"/>
            <a:t>例：ネットにつながったセンサー</a:t>
          </a:r>
          <a:r>
            <a:rPr kumimoji="1" lang="en-US" altLang="ja-JP" sz="1700" kern="1200" dirty="0"/>
            <a:t>)</a:t>
          </a:r>
          <a:endParaRPr kumimoji="1" lang="ja-JP" altLang="en-US" sz="1700" kern="1200" dirty="0"/>
        </a:p>
      </dsp:txBody>
      <dsp:txXfrm>
        <a:off x="4421" y="968461"/>
        <a:ext cx="2010481" cy="696051"/>
      </dsp:txXfrm>
    </dsp:sp>
    <dsp:sp modelId="{9B8FD59C-B006-4E1A-BF4E-118EA96E5EA4}">
      <dsp:nvSpPr>
        <dsp:cNvPr id="0" name=""/>
        <dsp:cNvSpPr/>
      </dsp:nvSpPr>
      <dsp:spPr>
        <a:xfrm>
          <a:off x="416207" y="1664512"/>
          <a:ext cx="2010481" cy="1415250"/>
        </a:xfrm>
        <a:prstGeom prst="roundRect">
          <a:avLst>
            <a:gd name="adj" fmla="val 10000"/>
          </a:avLst>
        </a:prstGeom>
        <a:solidFill>
          <a:schemeClr val="accent2">
            <a:alpha val="90000"/>
            <a:tint val="4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28016" rIns="128016" bIns="128016" numCol="1" spcCol="1270" anchor="t" anchorCtr="0">
          <a:noAutofit/>
        </a:bodyPr>
        <a:lstStyle/>
        <a:p>
          <a:pPr marL="171450" lvl="1" indent="-171450" algn="l" defTabSz="800100">
            <a:lnSpc>
              <a:spcPct val="90000"/>
            </a:lnSpc>
            <a:spcBef>
              <a:spcPct val="0"/>
            </a:spcBef>
            <a:spcAft>
              <a:spcPct val="15000"/>
            </a:spcAft>
            <a:buChar char="•"/>
          </a:pPr>
          <a:r>
            <a:rPr kumimoji="1" lang="ja-JP" altLang="en-US" sz="1800" kern="1200" dirty="0"/>
            <a:t>継続的にデータを収集</a:t>
          </a:r>
          <a:r>
            <a:rPr kumimoji="1" lang="en-US" altLang="ja-JP" sz="1800" kern="1200" dirty="0"/>
            <a:t>&amp;</a:t>
          </a:r>
          <a:r>
            <a:rPr kumimoji="1" lang="ja-JP" altLang="en-US" sz="1800" kern="1200" dirty="0"/>
            <a:t>送信する仕組み</a:t>
          </a:r>
        </a:p>
      </dsp:txBody>
      <dsp:txXfrm>
        <a:off x="457658" y="1705963"/>
        <a:ext cx="1927579" cy="1332348"/>
      </dsp:txXfrm>
    </dsp:sp>
    <dsp:sp modelId="{9DC511B1-39E2-4024-9363-D1CF28C8BA16}">
      <dsp:nvSpPr>
        <dsp:cNvPr id="0" name=""/>
        <dsp:cNvSpPr/>
      </dsp:nvSpPr>
      <dsp:spPr>
        <a:xfrm>
          <a:off x="2319685" y="1066211"/>
          <a:ext cx="646137" cy="500551"/>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kumimoji="1" lang="ja-JP" altLang="en-US" sz="1400" kern="1200"/>
        </a:p>
      </dsp:txBody>
      <dsp:txXfrm>
        <a:off x="2319685" y="1166321"/>
        <a:ext cx="495972" cy="300331"/>
      </dsp:txXfrm>
    </dsp:sp>
    <dsp:sp modelId="{D8AAF74E-1A35-4E71-B6FA-5C56143A5170}">
      <dsp:nvSpPr>
        <dsp:cNvPr id="0" name=""/>
        <dsp:cNvSpPr/>
      </dsp:nvSpPr>
      <dsp:spPr>
        <a:xfrm>
          <a:off x="3234030" y="968461"/>
          <a:ext cx="2010481" cy="1044077"/>
        </a:xfrm>
        <a:prstGeom prst="roundRect">
          <a:avLst>
            <a:gd name="adj" fmla="val 10000"/>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64770" numCol="1" spcCol="1270" anchor="t" anchorCtr="0">
          <a:noAutofit/>
        </a:bodyPr>
        <a:lstStyle/>
        <a:p>
          <a:pPr marL="0" lvl="0" indent="0" algn="l" defTabSz="755650">
            <a:lnSpc>
              <a:spcPct val="90000"/>
            </a:lnSpc>
            <a:spcBef>
              <a:spcPct val="0"/>
            </a:spcBef>
            <a:spcAft>
              <a:spcPct val="35000"/>
            </a:spcAft>
            <a:buNone/>
          </a:pPr>
          <a:r>
            <a:rPr kumimoji="1" lang="en-US" altLang="ja-JP" sz="1700" kern="1200" dirty="0"/>
            <a:t>Big</a:t>
          </a:r>
          <a:r>
            <a:rPr kumimoji="1" lang="ja-JP" altLang="en-US" sz="1700" kern="1200" dirty="0"/>
            <a:t> </a:t>
          </a:r>
          <a:r>
            <a:rPr kumimoji="1" lang="en-US" altLang="ja-JP" sz="1700" kern="1200" dirty="0"/>
            <a:t>Data/Data Lake</a:t>
          </a:r>
          <a:endParaRPr kumimoji="1" lang="ja-JP" altLang="en-US" sz="1700" kern="1200" dirty="0"/>
        </a:p>
      </dsp:txBody>
      <dsp:txXfrm>
        <a:off x="3234030" y="968461"/>
        <a:ext cx="2010481" cy="696051"/>
      </dsp:txXfrm>
    </dsp:sp>
    <dsp:sp modelId="{100051BB-D15E-4207-B7D4-5E14CF2ED238}">
      <dsp:nvSpPr>
        <dsp:cNvPr id="0" name=""/>
        <dsp:cNvSpPr/>
      </dsp:nvSpPr>
      <dsp:spPr>
        <a:xfrm>
          <a:off x="3645815" y="1664512"/>
          <a:ext cx="2010481" cy="1415250"/>
        </a:xfrm>
        <a:prstGeom prst="roundRect">
          <a:avLst>
            <a:gd name="adj" fmla="val 10000"/>
          </a:avLst>
        </a:prstGeom>
        <a:solidFill>
          <a:schemeClr val="accent2">
            <a:alpha val="90000"/>
            <a:tint val="4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28016" rIns="128016" bIns="128016" numCol="1" spcCol="1270" anchor="t" anchorCtr="0">
          <a:noAutofit/>
        </a:bodyPr>
        <a:lstStyle/>
        <a:p>
          <a:pPr marL="171450" lvl="1" indent="-171450" algn="l" defTabSz="800100">
            <a:lnSpc>
              <a:spcPct val="90000"/>
            </a:lnSpc>
            <a:spcBef>
              <a:spcPct val="0"/>
            </a:spcBef>
            <a:spcAft>
              <a:spcPct val="15000"/>
            </a:spcAft>
            <a:buChar char="•"/>
          </a:pPr>
          <a:r>
            <a:rPr kumimoji="1" lang="ja-JP" altLang="en-US" sz="1800" kern="1200" dirty="0"/>
            <a:t>集められた大量のデータ自身</a:t>
          </a:r>
          <a:r>
            <a:rPr kumimoji="1" lang="en-US" altLang="ja-JP" sz="1800" kern="1200" dirty="0"/>
            <a:t>or</a:t>
          </a:r>
          <a:r>
            <a:rPr kumimoji="1" lang="ja-JP" altLang="en-US" sz="1800" kern="1200" dirty="0"/>
            <a:t>データの集め先</a:t>
          </a:r>
        </a:p>
      </dsp:txBody>
      <dsp:txXfrm>
        <a:off x="3687266" y="1705963"/>
        <a:ext cx="1927579" cy="1332348"/>
      </dsp:txXfrm>
    </dsp:sp>
    <dsp:sp modelId="{A2CFE5DB-9E98-4B6C-9D47-5B948C3CF708}">
      <dsp:nvSpPr>
        <dsp:cNvPr id="0" name=""/>
        <dsp:cNvSpPr/>
      </dsp:nvSpPr>
      <dsp:spPr>
        <a:xfrm>
          <a:off x="5549293" y="1066211"/>
          <a:ext cx="646137" cy="500551"/>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kumimoji="1" lang="ja-JP" altLang="en-US" sz="1400" kern="1200"/>
        </a:p>
      </dsp:txBody>
      <dsp:txXfrm>
        <a:off x="5549293" y="1166321"/>
        <a:ext cx="495972" cy="300331"/>
      </dsp:txXfrm>
    </dsp:sp>
    <dsp:sp modelId="{101D9409-6387-4368-8C1A-08DD7B5C1280}">
      <dsp:nvSpPr>
        <dsp:cNvPr id="0" name=""/>
        <dsp:cNvSpPr/>
      </dsp:nvSpPr>
      <dsp:spPr>
        <a:xfrm>
          <a:off x="6463639" y="968461"/>
          <a:ext cx="2010481" cy="1044077"/>
        </a:xfrm>
        <a:prstGeom prst="roundRect">
          <a:avLst>
            <a:gd name="adj" fmla="val 10000"/>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64770" numCol="1" spcCol="1270" anchor="t" anchorCtr="0">
          <a:noAutofit/>
        </a:bodyPr>
        <a:lstStyle/>
        <a:p>
          <a:pPr marL="0" lvl="0" indent="0" algn="l" defTabSz="755650">
            <a:lnSpc>
              <a:spcPct val="90000"/>
            </a:lnSpc>
            <a:spcBef>
              <a:spcPct val="0"/>
            </a:spcBef>
            <a:spcAft>
              <a:spcPct val="35000"/>
            </a:spcAft>
            <a:buNone/>
          </a:pPr>
          <a:r>
            <a:rPr kumimoji="1" lang="en-US" altLang="ja-JP" sz="1700" kern="1200" dirty="0"/>
            <a:t>AI/Machine</a:t>
          </a:r>
          <a:r>
            <a:rPr kumimoji="1" lang="ja-JP" altLang="en-US" sz="1700" kern="1200" dirty="0"/>
            <a:t>・</a:t>
          </a:r>
          <a:r>
            <a:rPr kumimoji="1" lang="en-US" altLang="ja-JP" sz="1700" kern="1200" dirty="0"/>
            <a:t>Deep</a:t>
          </a:r>
          <a:r>
            <a:rPr kumimoji="1" lang="ja-JP" altLang="en-US" sz="1700" kern="1200" dirty="0"/>
            <a:t> </a:t>
          </a:r>
          <a:r>
            <a:rPr kumimoji="1" lang="en-US" altLang="ja-JP" sz="1700" kern="1200" dirty="0"/>
            <a:t>Learning</a:t>
          </a:r>
          <a:endParaRPr kumimoji="1" lang="ja-JP" altLang="en-US" sz="1700" kern="1200" dirty="0"/>
        </a:p>
      </dsp:txBody>
      <dsp:txXfrm>
        <a:off x="6463639" y="968461"/>
        <a:ext cx="2010481" cy="696051"/>
      </dsp:txXfrm>
    </dsp:sp>
    <dsp:sp modelId="{157F02DF-07B2-44F0-84A4-097321B4B6A7}">
      <dsp:nvSpPr>
        <dsp:cNvPr id="0" name=""/>
        <dsp:cNvSpPr/>
      </dsp:nvSpPr>
      <dsp:spPr>
        <a:xfrm>
          <a:off x="6875424" y="1664512"/>
          <a:ext cx="2010481" cy="1415250"/>
        </a:xfrm>
        <a:prstGeom prst="roundRect">
          <a:avLst>
            <a:gd name="adj" fmla="val 10000"/>
          </a:avLst>
        </a:prstGeom>
        <a:solidFill>
          <a:schemeClr val="accent2">
            <a:alpha val="90000"/>
            <a:tint val="4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28016" rIns="128016" bIns="128016" numCol="1" spcCol="1270" anchor="t" anchorCtr="0">
          <a:noAutofit/>
        </a:bodyPr>
        <a:lstStyle/>
        <a:p>
          <a:pPr marL="171450" lvl="1" indent="-171450" algn="l" defTabSz="800100">
            <a:lnSpc>
              <a:spcPct val="90000"/>
            </a:lnSpc>
            <a:spcBef>
              <a:spcPct val="0"/>
            </a:spcBef>
            <a:spcAft>
              <a:spcPct val="15000"/>
            </a:spcAft>
            <a:buChar char="•"/>
          </a:pPr>
          <a:r>
            <a:rPr kumimoji="1" lang="ja-JP" altLang="en-US" sz="1800" kern="1200" dirty="0"/>
            <a:t>大量のデータを処理して有益なものを見つける仕組み</a:t>
          </a:r>
        </a:p>
      </dsp:txBody>
      <dsp:txXfrm>
        <a:off x="6916875" y="1705963"/>
        <a:ext cx="1927579" cy="133234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9C8836B-2BE5-453A-BF8A-671104CA78E8}">
      <dsp:nvSpPr>
        <dsp:cNvPr id="0" name=""/>
        <dsp:cNvSpPr/>
      </dsp:nvSpPr>
      <dsp:spPr>
        <a:xfrm>
          <a:off x="4421" y="948989"/>
          <a:ext cx="2010481" cy="1099116"/>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68580" numCol="1" spcCol="1270" anchor="t" anchorCtr="0">
          <a:noAutofit/>
        </a:bodyPr>
        <a:lstStyle/>
        <a:p>
          <a:pPr marL="0" lvl="0" indent="0" algn="l" defTabSz="800100">
            <a:lnSpc>
              <a:spcPct val="90000"/>
            </a:lnSpc>
            <a:spcBef>
              <a:spcPct val="0"/>
            </a:spcBef>
            <a:spcAft>
              <a:spcPct val="35000"/>
            </a:spcAft>
            <a:buNone/>
          </a:pPr>
          <a:r>
            <a:rPr kumimoji="1" lang="ja-JP" altLang="en-US" sz="1800" kern="1200" dirty="0"/>
            <a:t>ネットワーク上の各種センサー</a:t>
          </a:r>
        </a:p>
      </dsp:txBody>
      <dsp:txXfrm>
        <a:off x="4421" y="948989"/>
        <a:ext cx="2010481" cy="732744"/>
      </dsp:txXfrm>
    </dsp:sp>
    <dsp:sp modelId="{9B8FD59C-B006-4E1A-BF4E-118EA96E5EA4}">
      <dsp:nvSpPr>
        <dsp:cNvPr id="0" name=""/>
        <dsp:cNvSpPr/>
      </dsp:nvSpPr>
      <dsp:spPr>
        <a:xfrm>
          <a:off x="416207" y="1681734"/>
          <a:ext cx="2010481" cy="1417499"/>
        </a:xfrm>
        <a:prstGeom prst="roundRect">
          <a:avLst>
            <a:gd name="adj" fmla="val 10000"/>
          </a:avLst>
        </a:prstGeom>
        <a:solidFill>
          <a:schemeClr val="accent1">
            <a:alpha val="90000"/>
            <a:tint val="4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28016" rIns="128016" bIns="128016" numCol="1" spcCol="1270" anchor="t" anchorCtr="0">
          <a:noAutofit/>
        </a:bodyPr>
        <a:lstStyle/>
        <a:p>
          <a:pPr marL="171450" lvl="1" indent="-171450" algn="l" defTabSz="800100">
            <a:lnSpc>
              <a:spcPct val="90000"/>
            </a:lnSpc>
            <a:spcBef>
              <a:spcPct val="0"/>
            </a:spcBef>
            <a:spcAft>
              <a:spcPct val="15000"/>
            </a:spcAft>
            <a:buChar char="•"/>
          </a:pPr>
          <a:r>
            <a:rPr kumimoji="1" lang="ja-JP" altLang="en-US" sz="1800" kern="1200" dirty="0"/>
            <a:t>継続的にデータを収集</a:t>
          </a:r>
          <a:r>
            <a:rPr kumimoji="1" lang="en-US" altLang="ja-JP" sz="1800" kern="1200" dirty="0"/>
            <a:t>&amp;</a:t>
          </a:r>
          <a:r>
            <a:rPr kumimoji="1" lang="ja-JP" altLang="en-US" sz="1800" kern="1200" dirty="0"/>
            <a:t>送信する仕組み</a:t>
          </a:r>
        </a:p>
      </dsp:txBody>
      <dsp:txXfrm>
        <a:off x="457724" y="1723251"/>
        <a:ext cx="1927447" cy="1334465"/>
      </dsp:txXfrm>
    </dsp:sp>
    <dsp:sp modelId="{9DC511B1-39E2-4024-9363-D1CF28C8BA16}">
      <dsp:nvSpPr>
        <dsp:cNvPr id="0" name=""/>
        <dsp:cNvSpPr/>
      </dsp:nvSpPr>
      <dsp:spPr>
        <a:xfrm>
          <a:off x="2319685" y="1065086"/>
          <a:ext cx="646137" cy="50055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kumimoji="1" lang="ja-JP" altLang="en-US" sz="1400" kern="1200"/>
        </a:p>
      </dsp:txBody>
      <dsp:txXfrm>
        <a:off x="2319685" y="1165196"/>
        <a:ext cx="495972" cy="300331"/>
      </dsp:txXfrm>
    </dsp:sp>
    <dsp:sp modelId="{D8AAF74E-1A35-4E71-B6FA-5C56143A5170}">
      <dsp:nvSpPr>
        <dsp:cNvPr id="0" name=""/>
        <dsp:cNvSpPr/>
      </dsp:nvSpPr>
      <dsp:spPr>
        <a:xfrm>
          <a:off x="3234030" y="948989"/>
          <a:ext cx="2010481" cy="1099116"/>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68580" numCol="1" spcCol="1270" anchor="t" anchorCtr="0">
          <a:noAutofit/>
        </a:bodyPr>
        <a:lstStyle/>
        <a:p>
          <a:pPr marL="0" lvl="0" indent="0" algn="l" defTabSz="800100">
            <a:lnSpc>
              <a:spcPct val="90000"/>
            </a:lnSpc>
            <a:spcBef>
              <a:spcPct val="0"/>
            </a:spcBef>
            <a:spcAft>
              <a:spcPct val="35000"/>
            </a:spcAft>
            <a:buNone/>
          </a:pPr>
          <a:r>
            <a:rPr kumimoji="1" lang="ja-JP" altLang="en-US" sz="1800" kern="1200" dirty="0"/>
            <a:t>情報監視収集端末（</a:t>
          </a:r>
          <a:r>
            <a:rPr kumimoji="1" lang="en-US" altLang="ja-JP" sz="1800" kern="1200" dirty="0"/>
            <a:t>SCADA)</a:t>
          </a:r>
          <a:endParaRPr kumimoji="1" lang="ja-JP" altLang="en-US" sz="1800" kern="1200" dirty="0"/>
        </a:p>
      </dsp:txBody>
      <dsp:txXfrm>
        <a:off x="3234030" y="948989"/>
        <a:ext cx="2010481" cy="732744"/>
      </dsp:txXfrm>
    </dsp:sp>
    <dsp:sp modelId="{100051BB-D15E-4207-B7D4-5E14CF2ED238}">
      <dsp:nvSpPr>
        <dsp:cNvPr id="0" name=""/>
        <dsp:cNvSpPr/>
      </dsp:nvSpPr>
      <dsp:spPr>
        <a:xfrm>
          <a:off x="3645815" y="1681734"/>
          <a:ext cx="2010481" cy="1417499"/>
        </a:xfrm>
        <a:prstGeom prst="roundRect">
          <a:avLst>
            <a:gd name="adj" fmla="val 10000"/>
          </a:avLst>
        </a:prstGeom>
        <a:solidFill>
          <a:schemeClr val="accent1">
            <a:alpha val="90000"/>
            <a:tint val="4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28016" rIns="128016" bIns="128016" numCol="1" spcCol="1270" anchor="t" anchorCtr="0">
          <a:noAutofit/>
        </a:bodyPr>
        <a:lstStyle/>
        <a:p>
          <a:pPr marL="171450" lvl="1" indent="-171450" algn="l" defTabSz="800100">
            <a:lnSpc>
              <a:spcPct val="90000"/>
            </a:lnSpc>
            <a:spcBef>
              <a:spcPct val="0"/>
            </a:spcBef>
            <a:spcAft>
              <a:spcPct val="15000"/>
            </a:spcAft>
            <a:buChar char="•"/>
          </a:pPr>
          <a:r>
            <a:rPr kumimoji="1" lang="ja-JP" altLang="en-US" sz="1800" kern="1200" dirty="0"/>
            <a:t>集められた大量のデータ自身</a:t>
          </a:r>
          <a:r>
            <a:rPr kumimoji="1" lang="en-US" altLang="ja-JP" sz="1800" kern="1200" dirty="0"/>
            <a:t>or</a:t>
          </a:r>
          <a:r>
            <a:rPr kumimoji="1" lang="ja-JP" altLang="en-US" sz="1800" kern="1200" dirty="0"/>
            <a:t>データの集め先</a:t>
          </a:r>
        </a:p>
      </dsp:txBody>
      <dsp:txXfrm>
        <a:off x="3687332" y="1723251"/>
        <a:ext cx="1927447" cy="1334465"/>
      </dsp:txXfrm>
    </dsp:sp>
    <dsp:sp modelId="{A2CFE5DB-9E98-4B6C-9D47-5B948C3CF708}">
      <dsp:nvSpPr>
        <dsp:cNvPr id="0" name=""/>
        <dsp:cNvSpPr/>
      </dsp:nvSpPr>
      <dsp:spPr>
        <a:xfrm>
          <a:off x="5549293" y="1065086"/>
          <a:ext cx="646137" cy="50055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kumimoji="1" lang="ja-JP" altLang="en-US" sz="1400" kern="1200"/>
        </a:p>
      </dsp:txBody>
      <dsp:txXfrm>
        <a:off x="5549293" y="1165196"/>
        <a:ext cx="495972" cy="300331"/>
      </dsp:txXfrm>
    </dsp:sp>
    <dsp:sp modelId="{101D9409-6387-4368-8C1A-08DD7B5C1280}">
      <dsp:nvSpPr>
        <dsp:cNvPr id="0" name=""/>
        <dsp:cNvSpPr/>
      </dsp:nvSpPr>
      <dsp:spPr>
        <a:xfrm>
          <a:off x="6463639" y="948989"/>
          <a:ext cx="2010481" cy="1099116"/>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68580" numCol="1" spcCol="1270" anchor="t" anchorCtr="0">
          <a:noAutofit/>
        </a:bodyPr>
        <a:lstStyle/>
        <a:p>
          <a:pPr marL="0" lvl="0" indent="0" algn="l" defTabSz="800100">
            <a:lnSpc>
              <a:spcPct val="90000"/>
            </a:lnSpc>
            <a:spcBef>
              <a:spcPct val="0"/>
            </a:spcBef>
            <a:spcAft>
              <a:spcPct val="35000"/>
            </a:spcAft>
            <a:buNone/>
          </a:pPr>
          <a:r>
            <a:rPr kumimoji="1" lang="en-US" altLang="ja-JP" sz="1800" kern="1200" dirty="0"/>
            <a:t>Excel &amp; </a:t>
          </a:r>
          <a:r>
            <a:rPr kumimoji="1" lang="ja-JP" altLang="en-US" sz="1800" kern="1200" dirty="0"/>
            <a:t>解析者さん（ほぼ人力・・）</a:t>
          </a:r>
        </a:p>
      </dsp:txBody>
      <dsp:txXfrm>
        <a:off x="6463639" y="948989"/>
        <a:ext cx="2010481" cy="732744"/>
      </dsp:txXfrm>
    </dsp:sp>
    <dsp:sp modelId="{157F02DF-07B2-44F0-84A4-097321B4B6A7}">
      <dsp:nvSpPr>
        <dsp:cNvPr id="0" name=""/>
        <dsp:cNvSpPr/>
      </dsp:nvSpPr>
      <dsp:spPr>
        <a:xfrm>
          <a:off x="6875424" y="1681734"/>
          <a:ext cx="2010481" cy="1417499"/>
        </a:xfrm>
        <a:prstGeom prst="roundRect">
          <a:avLst>
            <a:gd name="adj" fmla="val 10000"/>
          </a:avLst>
        </a:prstGeom>
        <a:solidFill>
          <a:schemeClr val="accent1">
            <a:alpha val="90000"/>
            <a:tint val="4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28016" rIns="128016" bIns="128016" numCol="1" spcCol="1270" anchor="t" anchorCtr="0">
          <a:noAutofit/>
        </a:bodyPr>
        <a:lstStyle/>
        <a:p>
          <a:pPr marL="171450" lvl="1" indent="-171450" algn="l" defTabSz="800100">
            <a:lnSpc>
              <a:spcPct val="90000"/>
            </a:lnSpc>
            <a:spcBef>
              <a:spcPct val="0"/>
            </a:spcBef>
            <a:spcAft>
              <a:spcPct val="15000"/>
            </a:spcAft>
            <a:buChar char="•"/>
          </a:pPr>
          <a:r>
            <a:rPr kumimoji="1" lang="ja-JP" altLang="en-US" sz="1800" kern="1200" dirty="0"/>
            <a:t>大量のデータを処理して有益なものを見つける仕組み</a:t>
          </a:r>
        </a:p>
      </dsp:txBody>
      <dsp:txXfrm>
        <a:off x="6916941" y="1723251"/>
        <a:ext cx="1927447" cy="1334465"/>
      </dsp:txXfrm>
    </dsp:sp>
  </dsp:spTree>
</dsp:drawing>
</file>

<file path=ppt/diagrams/layout1.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スライド番号プレースホルダ 8"/>
          <p:cNvSpPr>
            <a:spLocks noGrp="1"/>
          </p:cNvSpPr>
          <p:nvPr>
            <p:ph type="sldNum" sz="quarter" idx="3"/>
          </p:nvPr>
        </p:nvSpPr>
        <p:spPr>
          <a:xfrm>
            <a:off x="3883991" y="9446403"/>
            <a:ext cx="2972392" cy="497684"/>
          </a:xfrm>
          <a:prstGeom prst="rect">
            <a:avLst/>
          </a:prstGeom>
        </p:spPr>
        <p:txBody>
          <a:bodyPr vert="horz" lIns="92546" tIns="46273" rIns="92546" bIns="46273" rtlCol="0" anchor="b"/>
          <a:lstStyle>
            <a:lvl1pPr algn="r">
              <a:defRPr sz="1200"/>
            </a:lvl1pPr>
          </a:lstStyle>
          <a:p>
            <a:fld id="{1B41F20F-3575-490C-975A-EF863D95DAC4}" type="slidenum">
              <a:rPr kumimoji="1" lang="ja-JP" altLang="en-US" smtClean="0"/>
              <a:pPr/>
              <a:t>‹#›</a:t>
            </a:fld>
            <a:endParaRPr kumimoji="1" lang="ja-JP" altLang="en-US"/>
          </a:p>
        </p:txBody>
      </p:sp>
    </p:spTree>
    <p:extLst>
      <p:ext uri="{BB962C8B-B14F-4D97-AF65-F5344CB8AC3E}">
        <p14:creationId xmlns:p14="http://schemas.microsoft.com/office/powerpoint/2010/main" val="378420687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 1"/>
          <p:cNvSpPr>
            <a:spLocks noGrp="1"/>
          </p:cNvSpPr>
          <p:nvPr>
            <p:ph type="hdr" sz="quarter"/>
          </p:nvPr>
        </p:nvSpPr>
        <p:spPr>
          <a:xfrm>
            <a:off x="0" y="0"/>
            <a:ext cx="2972393" cy="497685"/>
          </a:xfrm>
          <a:prstGeom prst="rect">
            <a:avLst/>
          </a:prstGeom>
        </p:spPr>
        <p:txBody>
          <a:bodyPr vert="horz" lIns="92546" tIns="46273" rIns="92546" bIns="46273" rtlCol="0"/>
          <a:lstStyle>
            <a:lvl1pPr algn="l">
              <a:defRPr sz="1200"/>
            </a:lvl1pPr>
          </a:lstStyle>
          <a:p>
            <a:endParaRPr kumimoji="1" lang="ja-JP" altLang="en-US"/>
          </a:p>
        </p:txBody>
      </p:sp>
      <p:sp>
        <p:nvSpPr>
          <p:cNvPr id="3" name="日付プレースホルダ 2"/>
          <p:cNvSpPr>
            <a:spLocks noGrp="1"/>
          </p:cNvSpPr>
          <p:nvPr>
            <p:ph type="dt" idx="1"/>
          </p:nvPr>
        </p:nvSpPr>
        <p:spPr>
          <a:xfrm>
            <a:off x="3883991" y="0"/>
            <a:ext cx="2972392" cy="497685"/>
          </a:xfrm>
          <a:prstGeom prst="rect">
            <a:avLst/>
          </a:prstGeom>
        </p:spPr>
        <p:txBody>
          <a:bodyPr vert="horz" lIns="92546" tIns="46273" rIns="92546" bIns="46273" rtlCol="0"/>
          <a:lstStyle>
            <a:lvl1pPr algn="r">
              <a:defRPr sz="1200"/>
            </a:lvl1pPr>
          </a:lstStyle>
          <a:p>
            <a:r>
              <a:rPr lang="en-US" altLang="ja-JP" dirty="0"/>
              <a:t>2008/09/20</a:t>
            </a:r>
            <a:endParaRPr lang="ja-JP" altLang="en-US" dirty="0"/>
          </a:p>
        </p:txBody>
      </p:sp>
      <p:sp>
        <p:nvSpPr>
          <p:cNvPr id="4" name="スライド イメージ プレースホルダ 3"/>
          <p:cNvSpPr>
            <a:spLocks noGrp="1" noRot="1" noChangeAspect="1"/>
          </p:cNvSpPr>
          <p:nvPr>
            <p:ph type="sldImg" idx="2"/>
          </p:nvPr>
        </p:nvSpPr>
        <p:spPr>
          <a:xfrm>
            <a:off x="941388" y="746125"/>
            <a:ext cx="4975225" cy="3730625"/>
          </a:xfrm>
          <a:prstGeom prst="rect">
            <a:avLst/>
          </a:prstGeom>
          <a:noFill/>
          <a:ln w="12700">
            <a:solidFill>
              <a:prstClr val="black"/>
            </a:solidFill>
          </a:ln>
        </p:spPr>
        <p:txBody>
          <a:bodyPr vert="horz" lIns="92546" tIns="46273" rIns="92546" bIns="46273" rtlCol="0" anchor="ctr"/>
          <a:lstStyle/>
          <a:p>
            <a:endParaRPr lang="ja-JP" altLang="en-US"/>
          </a:p>
        </p:txBody>
      </p:sp>
      <p:sp>
        <p:nvSpPr>
          <p:cNvPr id="5" name="ノート プレースホルダ 4"/>
          <p:cNvSpPr>
            <a:spLocks noGrp="1"/>
          </p:cNvSpPr>
          <p:nvPr>
            <p:ph type="body" sz="quarter" idx="3"/>
          </p:nvPr>
        </p:nvSpPr>
        <p:spPr>
          <a:xfrm>
            <a:off x="685316" y="4724001"/>
            <a:ext cx="5487370" cy="4475960"/>
          </a:xfrm>
          <a:prstGeom prst="rect">
            <a:avLst/>
          </a:prstGeom>
        </p:spPr>
        <p:txBody>
          <a:bodyPr vert="horz" lIns="92546" tIns="46273" rIns="92546" bIns="46273" rtlCol="0">
            <a:normAutofit/>
          </a:body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 5"/>
          <p:cNvSpPr>
            <a:spLocks noGrp="1"/>
          </p:cNvSpPr>
          <p:nvPr>
            <p:ph type="ftr" sz="quarter" idx="4"/>
          </p:nvPr>
        </p:nvSpPr>
        <p:spPr>
          <a:xfrm>
            <a:off x="0" y="9446403"/>
            <a:ext cx="2972393" cy="497684"/>
          </a:xfrm>
          <a:prstGeom prst="rect">
            <a:avLst/>
          </a:prstGeom>
        </p:spPr>
        <p:txBody>
          <a:bodyPr vert="horz" lIns="92546" tIns="46273" rIns="92546" bIns="46273" rtlCol="0" anchor="b"/>
          <a:lstStyle>
            <a:lvl1pPr algn="l">
              <a:defRPr sz="1200"/>
            </a:lvl1pPr>
          </a:lstStyle>
          <a:p>
            <a:endParaRPr kumimoji="1" lang="ja-JP" altLang="en-US"/>
          </a:p>
        </p:txBody>
      </p:sp>
      <p:sp>
        <p:nvSpPr>
          <p:cNvPr id="7" name="スライド番号プレースホルダ 6"/>
          <p:cNvSpPr>
            <a:spLocks noGrp="1"/>
          </p:cNvSpPr>
          <p:nvPr>
            <p:ph type="sldNum" sz="quarter" idx="5"/>
          </p:nvPr>
        </p:nvSpPr>
        <p:spPr>
          <a:xfrm>
            <a:off x="3883991" y="9446403"/>
            <a:ext cx="2972392" cy="497684"/>
          </a:xfrm>
          <a:prstGeom prst="rect">
            <a:avLst/>
          </a:prstGeom>
        </p:spPr>
        <p:txBody>
          <a:bodyPr vert="horz" lIns="92546" tIns="46273" rIns="92546" bIns="46273" rtlCol="0" anchor="b"/>
          <a:lstStyle>
            <a:lvl1pPr algn="r">
              <a:defRPr sz="1200"/>
            </a:lvl1pPr>
          </a:lstStyle>
          <a:p>
            <a:fld id="{0D7189C3-70FD-45C8-AA34-3D07BFDF182C}" type="slidenum">
              <a:rPr kumimoji="1" lang="ja-JP" altLang="en-US" smtClean="0"/>
              <a:pPr/>
              <a:t>‹#›</a:t>
            </a:fld>
            <a:endParaRPr kumimoji="1" lang="ja-JP" altLang="en-US"/>
          </a:p>
        </p:txBody>
      </p:sp>
    </p:spTree>
    <p:extLst>
      <p:ext uri="{BB962C8B-B14F-4D97-AF65-F5344CB8AC3E}">
        <p14:creationId xmlns:p14="http://schemas.microsoft.com/office/powerpoint/2010/main" val="4264720945"/>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opcfoundation.org/" TargetMode="External"/><Relationship Id="rId2" Type="http://schemas.openxmlformats.org/officeDocument/2006/relationships/slide" Target="../slides/slide13.xml"/><Relationship Id="rId1" Type="http://schemas.openxmlformats.org/officeDocument/2006/relationships/notesMaster" Target="../notesMasters/notesMaster1.xml"/><Relationship Id="rId4" Type="http://schemas.openxmlformats.org/officeDocument/2006/relationships/hyperlink" Target="https://jp.opcfoundation.org/" TargetMode="Externa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opcfoundation.org/" TargetMode="External"/><Relationship Id="rId2" Type="http://schemas.openxmlformats.org/officeDocument/2006/relationships/slide" Target="../slides/slide14.xml"/><Relationship Id="rId1" Type="http://schemas.openxmlformats.org/officeDocument/2006/relationships/notesMaster" Target="../notesMasters/notesMaster1.xml"/><Relationship Id="rId4" Type="http://schemas.openxmlformats.org/officeDocument/2006/relationships/hyperlink" Target="https://jp.opcfoundation.org/" TargetMode="Externa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日本での住処は</a:t>
            </a:r>
            <a:r>
              <a:rPr kumimoji="1" lang="en-US" altLang="ja-JP" dirty="0"/>
              <a:t>F1</a:t>
            </a:r>
            <a:r>
              <a:rPr kumimoji="1" lang="ja-JP" altLang="en-US" dirty="0"/>
              <a:t>で有名</a:t>
            </a:r>
            <a:r>
              <a:rPr kumimoji="1" lang="en-US" altLang="ja-JP" dirty="0"/>
              <a:t>(?)</a:t>
            </a:r>
            <a:r>
              <a:rPr kumimoji="1" lang="ja-JP" altLang="en-US" dirty="0"/>
              <a:t>な鈴鹿です！</a:t>
            </a:r>
            <a:endParaRPr kumimoji="1" lang="en-US" altLang="ja-JP" dirty="0"/>
          </a:p>
          <a:p>
            <a:r>
              <a:rPr kumimoji="1" lang="ja-JP" altLang="en-US" dirty="0"/>
              <a:t>主にマニラの中のオルティガスと言うところに居ますが最近は台湾進出をもくろんで活動してます！</a:t>
            </a:r>
          </a:p>
        </p:txBody>
      </p:sp>
      <p:sp>
        <p:nvSpPr>
          <p:cNvPr id="4" name="スライド番号プレースホルダー 3"/>
          <p:cNvSpPr>
            <a:spLocks noGrp="1"/>
          </p:cNvSpPr>
          <p:nvPr>
            <p:ph type="sldNum" sz="quarter" idx="10"/>
          </p:nvPr>
        </p:nvSpPr>
        <p:spPr/>
        <p:txBody>
          <a:bodyPr/>
          <a:lstStyle/>
          <a:p>
            <a:fld id="{0D7189C3-70FD-45C8-AA34-3D07BFDF182C}" type="slidenum">
              <a:rPr kumimoji="1" lang="ja-JP" altLang="en-US" smtClean="0"/>
              <a:pPr/>
              <a:t>2</a:t>
            </a:fld>
            <a:endParaRPr kumimoji="1" lang="ja-JP" altLang="en-US"/>
          </a:p>
        </p:txBody>
      </p:sp>
    </p:spTree>
    <p:extLst>
      <p:ext uri="{BB962C8B-B14F-4D97-AF65-F5344CB8AC3E}">
        <p14:creationId xmlns:p14="http://schemas.microsoft.com/office/powerpoint/2010/main" val="13709600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なお、なぜか</a:t>
            </a:r>
            <a:r>
              <a:rPr lang="en-US" altLang="ja-JP" dirty="0">
                <a:hlinkClick r:id="rId3"/>
              </a:rPr>
              <a:t>https://opcfoundation.org/</a:t>
            </a:r>
            <a:r>
              <a:rPr lang="ja-JP" altLang="en-US" dirty="0"/>
              <a:t>と</a:t>
            </a:r>
            <a:r>
              <a:rPr lang="en-US" altLang="ja-JP" dirty="0">
                <a:hlinkClick r:id="rId4"/>
              </a:rPr>
              <a:t>https://jp.opcfoundation.org/</a:t>
            </a:r>
            <a:r>
              <a:rPr lang="ja-JP" altLang="en-US" dirty="0"/>
              <a:t>でページ数などに差異あり。日本のページの方が新しい様子です。</a:t>
            </a:r>
            <a:endParaRPr kumimoji="1" lang="ja-JP" altLang="en-US" dirty="0"/>
          </a:p>
        </p:txBody>
      </p:sp>
      <p:sp>
        <p:nvSpPr>
          <p:cNvPr id="4" name="スライド番号プレースホルダー 3"/>
          <p:cNvSpPr>
            <a:spLocks noGrp="1"/>
          </p:cNvSpPr>
          <p:nvPr>
            <p:ph type="sldNum" sz="quarter" idx="10"/>
          </p:nvPr>
        </p:nvSpPr>
        <p:spPr/>
        <p:txBody>
          <a:bodyPr/>
          <a:lstStyle/>
          <a:p>
            <a:fld id="{0D7189C3-70FD-45C8-AA34-3D07BFDF182C}" type="slidenum">
              <a:rPr kumimoji="1" lang="ja-JP" altLang="en-US" smtClean="0"/>
              <a:pPr/>
              <a:t>13</a:t>
            </a:fld>
            <a:endParaRPr kumimoji="1" lang="ja-JP" altLang="en-US"/>
          </a:p>
        </p:txBody>
      </p:sp>
    </p:spTree>
    <p:extLst>
      <p:ext uri="{BB962C8B-B14F-4D97-AF65-F5344CB8AC3E}">
        <p14:creationId xmlns:p14="http://schemas.microsoft.com/office/powerpoint/2010/main" val="36113705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なお、なぜか</a:t>
            </a:r>
            <a:r>
              <a:rPr lang="en-US" altLang="ja-JP" dirty="0">
                <a:hlinkClick r:id="rId3"/>
              </a:rPr>
              <a:t>https://opcfoundation.org/</a:t>
            </a:r>
            <a:r>
              <a:rPr lang="ja-JP" altLang="en-US" dirty="0"/>
              <a:t>と</a:t>
            </a:r>
            <a:r>
              <a:rPr lang="en-US" altLang="ja-JP" dirty="0">
                <a:hlinkClick r:id="rId4"/>
              </a:rPr>
              <a:t>https://jp.opcfoundation.org/</a:t>
            </a:r>
            <a:r>
              <a:rPr lang="ja-JP" altLang="en-US" dirty="0"/>
              <a:t>でページ数などに差異あり。日本のページの方が新しい様子です。</a:t>
            </a:r>
            <a:endParaRPr kumimoji="1" lang="ja-JP" altLang="en-US" dirty="0"/>
          </a:p>
        </p:txBody>
      </p:sp>
      <p:sp>
        <p:nvSpPr>
          <p:cNvPr id="4" name="スライド番号プレースホルダー 3"/>
          <p:cNvSpPr>
            <a:spLocks noGrp="1"/>
          </p:cNvSpPr>
          <p:nvPr>
            <p:ph type="sldNum" sz="quarter" idx="10"/>
          </p:nvPr>
        </p:nvSpPr>
        <p:spPr/>
        <p:txBody>
          <a:bodyPr/>
          <a:lstStyle/>
          <a:p>
            <a:fld id="{0D7189C3-70FD-45C8-AA34-3D07BFDF182C}" type="slidenum">
              <a:rPr kumimoji="1" lang="ja-JP" altLang="en-US" smtClean="0"/>
              <a:pPr/>
              <a:t>14</a:t>
            </a:fld>
            <a:endParaRPr kumimoji="1" lang="ja-JP" altLang="en-US"/>
          </a:p>
        </p:txBody>
      </p:sp>
    </p:spTree>
    <p:extLst>
      <p:ext uri="{BB962C8B-B14F-4D97-AF65-F5344CB8AC3E}">
        <p14:creationId xmlns:p14="http://schemas.microsoft.com/office/powerpoint/2010/main" val="34925086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マニラまで取りに来てくれるなら差し上げます！</a:t>
            </a:r>
          </a:p>
        </p:txBody>
      </p:sp>
      <p:sp>
        <p:nvSpPr>
          <p:cNvPr id="4" name="スライド番号プレースホルダー 3"/>
          <p:cNvSpPr>
            <a:spLocks noGrp="1"/>
          </p:cNvSpPr>
          <p:nvPr>
            <p:ph type="sldNum" sz="quarter" idx="10"/>
          </p:nvPr>
        </p:nvSpPr>
        <p:spPr/>
        <p:txBody>
          <a:bodyPr/>
          <a:lstStyle/>
          <a:p>
            <a:fld id="{0D7189C3-70FD-45C8-AA34-3D07BFDF182C}" type="slidenum">
              <a:rPr kumimoji="1" lang="ja-JP" altLang="en-US" smtClean="0"/>
              <a:pPr/>
              <a:t>15</a:t>
            </a:fld>
            <a:endParaRPr kumimoji="1" lang="ja-JP" altLang="en-US"/>
          </a:p>
        </p:txBody>
      </p:sp>
    </p:spTree>
    <p:extLst>
      <p:ext uri="{BB962C8B-B14F-4D97-AF65-F5344CB8AC3E}">
        <p14:creationId xmlns:p14="http://schemas.microsoft.com/office/powerpoint/2010/main" val="41552470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私はこういう勢いに任せたノリが大好き！</a:t>
            </a:r>
          </a:p>
        </p:txBody>
      </p:sp>
      <p:sp>
        <p:nvSpPr>
          <p:cNvPr id="4" name="スライド番号プレースホルダー 3"/>
          <p:cNvSpPr>
            <a:spLocks noGrp="1"/>
          </p:cNvSpPr>
          <p:nvPr>
            <p:ph type="sldNum" sz="quarter" idx="10"/>
          </p:nvPr>
        </p:nvSpPr>
        <p:spPr/>
        <p:txBody>
          <a:bodyPr/>
          <a:lstStyle/>
          <a:p>
            <a:fld id="{0D7189C3-70FD-45C8-AA34-3D07BFDF182C}" type="slidenum">
              <a:rPr kumimoji="1" lang="ja-JP" altLang="en-US" smtClean="0"/>
              <a:pPr/>
              <a:t>16</a:t>
            </a:fld>
            <a:endParaRPr kumimoji="1" lang="ja-JP" altLang="en-US"/>
          </a:p>
        </p:txBody>
      </p:sp>
    </p:spTree>
    <p:extLst>
      <p:ext uri="{BB962C8B-B14F-4D97-AF65-F5344CB8AC3E}">
        <p14:creationId xmlns:p14="http://schemas.microsoft.com/office/powerpoint/2010/main" val="27300686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D7189C3-70FD-45C8-AA34-3D07BFDF182C}" type="slidenum">
              <a:rPr kumimoji="1" lang="ja-JP" altLang="en-US" smtClean="0"/>
              <a:pPr/>
              <a:t>17</a:t>
            </a:fld>
            <a:endParaRPr kumimoji="1" lang="ja-JP" altLang="en-US"/>
          </a:p>
        </p:txBody>
      </p:sp>
    </p:spTree>
    <p:extLst>
      <p:ext uri="{BB962C8B-B14F-4D97-AF65-F5344CB8AC3E}">
        <p14:creationId xmlns:p14="http://schemas.microsoft.com/office/powerpoint/2010/main" val="4918914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D7189C3-70FD-45C8-AA34-3D07BFDF182C}" type="slidenum">
              <a:rPr kumimoji="1" lang="ja-JP" altLang="en-US" smtClean="0"/>
              <a:pPr/>
              <a:t>18</a:t>
            </a:fld>
            <a:endParaRPr kumimoji="1" lang="ja-JP" altLang="en-US"/>
          </a:p>
        </p:txBody>
      </p:sp>
    </p:spTree>
    <p:extLst>
      <p:ext uri="{BB962C8B-B14F-4D97-AF65-F5344CB8AC3E}">
        <p14:creationId xmlns:p14="http://schemas.microsoft.com/office/powerpoint/2010/main" val="21963820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噂ではどこかの情報機関が絡んでるとのことですが・・。</a:t>
            </a:r>
          </a:p>
        </p:txBody>
      </p:sp>
      <p:sp>
        <p:nvSpPr>
          <p:cNvPr id="4" name="スライド番号プレースホルダー 3"/>
          <p:cNvSpPr>
            <a:spLocks noGrp="1"/>
          </p:cNvSpPr>
          <p:nvPr>
            <p:ph type="sldNum" sz="quarter" idx="10"/>
          </p:nvPr>
        </p:nvSpPr>
        <p:spPr/>
        <p:txBody>
          <a:bodyPr/>
          <a:lstStyle/>
          <a:p>
            <a:fld id="{0D7189C3-70FD-45C8-AA34-3D07BFDF182C}" type="slidenum">
              <a:rPr kumimoji="1" lang="ja-JP" altLang="en-US" smtClean="0"/>
              <a:pPr/>
              <a:t>19</a:t>
            </a:fld>
            <a:endParaRPr kumimoji="1" lang="ja-JP" altLang="en-US"/>
          </a:p>
        </p:txBody>
      </p:sp>
    </p:spTree>
    <p:extLst>
      <p:ext uri="{BB962C8B-B14F-4D97-AF65-F5344CB8AC3E}">
        <p14:creationId xmlns:p14="http://schemas.microsoft.com/office/powerpoint/2010/main" val="10716173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D7189C3-70FD-45C8-AA34-3D07BFDF182C}" type="slidenum">
              <a:rPr kumimoji="1" lang="ja-JP" altLang="en-US" smtClean="0"/>
              <a:pPr/>
              <a:t>20</a:t>
            </a:fld>
            <a:endParaRPr kumimoji="1" lang="ja-JP" altLang="en-US"/>
          </a:p>
        </p:txBody>
      </p:sp>
    </p:spTree>
    <p:extLst>
      <p:ext uri="{BB962C8B-B14F-4D97-AF65-F5344CB8AC3E}">
        <p14:creationId xmlns:p14="http://schemas.microsoft.com/office/powerpoint/2010/main" val="41763879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VC++</a:t>
            </a:r>
            <a:r>
              <a:rPr kumimoji="1" lang="ja-JP" altLang="en-US" dirty="0"/>
              <a:t>で作られた</a:t>
            </a:r>
            <a:r>
              <a:rPr kumimoji="1" lang="en-US" altLang="ja-JP" dirty="0"/>
              <a:t>20</a:t>
            </a:r>
            <a:r>
              <a:rPr kumimoji="1" lang="ja-JP" altLang="en-US" dirty="0"/>
              <a:t>年ものの一品で歴代の担当者さんの技が凝らされた一品です</a:t>
            </a:r>
            <a:r>
              <a:rPr kumimoji="1" lang="en-US" altLang="ja-JP" dirty="0"/>
              <a:t>(</a:t>
            </a:r>
            <a:r>
              <a:rPr kumimoji="1" lang="ja-JP" altLang="en-US" dirty="0"/>
              <a:t>白目</a:t>
            </a:r>
          </a:p>
        </p:txBody>
      </p:sp>
      <p:sp>
        <p:nvSpPr>
          <p:cNvPr id="4" name="スライド番号プレースホルダー 3"/>
          <p:cNvSpPr>
            <a:spLocks noGrp="1"/>
          </p:cNvSpPr>
          <p:nvPr>
            <p:ph type="sldNum" sz="quarter" idx="10"/>
          </p:nvPr>
        </p:nvSpPr>
        <p:spPr/>
        <p:txBody>
          <a:bodyPr/>
          <a:lstStyle/>
          <a:p>
            <a:fld id="{0D7189C3-70FD-45C8-AA34-3D07BFDF182C}" type="slidenum">
              <a:rPr kumimoji="1" lang="ja-JP" altLang="en-US" smtClean="0"/>
              <a:pPr/>
              <a:t>21</a:t>
            </a:fld>
            <a:endParaRPr kumimoji="1" lang="ja-JP" altLang="en-US"/>
          </a:p>
        </p:txBody>
      </p:sp>
    </p:spTree>
    <p:extLst>
      <p:ext uri="{BB962C8B-B14F-4D97-AF65-F5344CB8AC3E}">
        <p14:creationId xmlns:p14="http://schemas.microsoft.com/office/powerpoint/2010/main" val="8200143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D7189C3-70FD-45C8-AA34-3D07BFDF182C}" type="slidenum">
              <a:rPr kumimoji="1" lang="ja-JP" altLang="en-US" smtClean="0"/>
              <a:pPr/>
              <a:t>22</a:t>
            </a:fld>
            <a:endParaRPr kumimoji="1" lang="ja-JP" altLang="en-US"/>
          </a:p>
        </p:txBody>
      </p:sp>
    </p:spTree>
    <p:extLst>
      <p:ext uri="{BB962C8B-B14F-4D97-AF65-F5344CB8AC3E}">
        <p14:creationId xmlns:p14="http://schemas.microsoft.com/office/powerpoint/2010/main" val="16861182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この写真はフィリピンのマイクロソフト</a:t>
            </a:r>
            <a:r>
              <a:rPr kumimoji="1" lang="en-US" altLang="ja-JP" dirty="0"/>
              <a:t>MVP</a:t>
            </a:r>
            <a:r>
              <a:rPr kumimoji="1" lang="ja-JP" altLang="en-US" dirty="0"/>
              <a:t>の</a:t>
            </a:r>
            <a:r>
              <a:rPr kumimoji="1" lang="en-US" altLang="ja-JP" dirty="0"/>
              <a:t>JP</a:t>
            </a:r>
            <a:r>
              <a:rPr kumimoji="1" lang="ja-JP" altLang="en-US" dirty="0"/>
              <a:t>さんが話しているところです。</a:t>
            </a:r>
            <a:endParaRPr kumimoji="1" lang="en-US" altLang="ja-JP" dirty="0"/>
          </a:p>
          <a:p>
            <a:r>
              <a:rPr kumimoji="1" lang="ja-JP" altLang="en-US" dirty="0"/>
              <a:t>手頃な会場を見つけたので毎月定期的に開催できる様になり良いスピーカーさんたちも来てくれるようになりました！</a:t>
            </a:r>
          </a:p>
        </p:txBody>
      </p:sp>
      <p:sp>
        <p:nvSpPr>
          <p:cNvPr id="4" name="スライド番号プレースホルダー 3"/>
          <p:cNvSpPr>
            <a:spLocks noGrp="1"/>
          </p:cNvSpPr>
          <p:nvPr>
            <p:ph type="sldNum" sz="quarter" idx="10"/>
          </p:nvPr>
        </p:nvSpPr>
        <p:spPr/>
        <p:txBody>
          <a:bodyPr/>
          <a:lstStyle/>
          <a:p>
            <a:fld id="{0D7189C3-70FD-45C8-AA34-3D07BFDF182C}" type="slidenum">
              <a:rPr kumimoji="1" lang="ja-JP" altLang="en-US" smtClean="0"/>
              <a:pPr/>
              <a:t>3</a:t>
            </a:fld>
            <a:endParaRPr kumimoji="1" lang="ja-JP" altLang="en-US"/>
          </a:p>
        </p:txBody>
      </p:sp>
    </p:spTree>
    <p:extLst>
      <p:ext uri="{BB962C8B-B14F-4D97-AF65-F5344CB8AC3E}">
        <p14:creationId xmlns:p14="http://schemas.microsoft.com/office/powerpoint/2010/main" val="11860893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D7189C3-70FD-45C8-AA34-3D07BFDF182C}" type="slidenum">
              <a:rPr kumimoji="1" lang="ja-JP" altLang="en-US" smtClean="0"/>
              <a:pPr/>
              <a:t>23</a:t>
            </a:fld>
            <a:endParaRPr kumimoji="1" lang="ja-JP" altLang="en-US"/>
          </a:p>
        </p:txBody>
      </p:sp>
    </p:spTree>
    <p:extLst>
      <p:ext uri="{BB962C8B-B14F-4D97-AF65-F5344CB8AC3E}">
        <p14:creationId xmlns:p14="http://schemas.microsoft.com/office/powerpoint/2010/main" val="27140890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D7189C3-70FD-45C8-AA34-3D07BFDF182C}" type="slidenum">
              <a:rPr kumimoji="1" lang="ja-JP" altLang="en-US" smtClean="0"/>
              <a:pPr/>
              <a:t>24</a:t>
            </a:fld>
            <a:endParaRPr kumimoji="1" lang="ja-JP" altLang="en-US"/>
          </a:p>
        </p:txBody>
      </p:sp>
    </p:spTree>
    <p:extLst>
      <p:ext uri="{BB962C8B-B14F-4D97-AF65-F5344CB8AC3E}">
        <p14:creationId xmlns:p14="http://schemas.microsoft.com/office/powerpoint/2010/main" val="42770559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先ほど出てきた</a:t>
            </a:r>
            <a:r>
              <a:rPr kumimoji="1" lang="en-US" altLang="ja-JP" dirty="0"/>
              <a:t>PC-DCS</a:t>
            </a:r>
            <a:r>
              <a:rPr kumimoji="1" lang="ja-JP" altLang="en-US" dirty="0"/>
              <a:t>でも使ってました。</a:t>
            </a:r>
            <a:endParaRPr kumimoji="1" lang="en-US" altLang="ja-JP" dirty="0"/>
          </a:p>
          <a:p>
            <a:r>
              <a:rPr lang="ja-JP" altLang="en-US" sz="1200" dirty="0"/>
              <a:t>日本、台湾、フィリピンでそれぞれ三菱電機</a:t>
            </a:r>
            <a:r>
              <a:rPr lang="en-US" altLang="ja-JP" sz="1200" dirty="0"/>
              <a:t>(</a:t>
            </a:r>
            <a:r>
              <a:rPr lang="ja-JP" altLang="en-US" sz="1200" dirty="0"/>
              <a:t>株</a:t>
            </a:r>
            <a:r>
              <a:rPr lang="en-US" altLang="ja-JP" sz="1200" dirty="0"/>
              <a:t>)</a:t>
            </a:r>
            <a:r>
              <a:rPr lang="ja-JP" altLang="en-US" sz="1200" dirty="0"/>
              <a:t>の方に聞いてみましたがデバイスエクスプローラが一押しな様子です。</a:t>
            </a:r>
            <a:endParaRPr kumimoji="1" lang="en-US" altLang="ja-JP" dirty="0"/>
          </a:p>
          <a:p>
            <a:r>
              <a:rPr kumimoji="1" lang="ja-JP" altLang="en-US" dirty="0"/>
              <a:t>なお、買おうと思ったら</a:t>
            </a:r>
            <a:r>
              <a:rPr kumimoji="1" lang="en-US" altLang="ja-JP" dirty="0"/>
              <a:t>Amazon</a:t>
            </a:r>
            <a:r>
              <a:rPr kumimoji="1" lang="ja-JP" altLang="en-US" dirty="0"/>
              <a:t>のダウンロード販売で買える様です。恐るべし。。。</a:t>
            </a:r>
          </a:p>
        </p:txBody>
      </p:sp>
      <p:sp>
        <p:nvSpPr>
          <p:cNvPr id="4" name="スライド番号プレースホルダー 3"/>
          <p:cNvSpPr>
            <a:spLocks noGrp="1"/>
          </p:cNvSpPr>
          <p:nvPr>
            <p:ph type="sldNum" sz="quarter" idx="10"/>
          </p:nvPr>
        </p:nvSpPr>
        <p:spPr/>
        <p:txBody>
          <a:bodyPr/>
          <a:lstStyle/>
          <a:p>
            <a:fld id="{0D7189C3-70FD-45C8-AA34-3D07BFDF182C}" type="slidenum">
              <a:rPr kumimoji="1" lang="ja-JP" altLang="en-US" smtClean="0"/>
              <a:pPr/>
              <a:t>25</a:t>
            </a:fld>
            <a:endParaRPr kumimoji="1" lang="ja-JP" altLang="en-US"/>
          </a:p>
        </p:txBody>
      </p:sp>
    </p:spTree>
    <p:extLst>
      <p:ext uri="{BB962C8B-B14F-4D97-AF65-F5344CB8AC3E}">
        <p14:creationId xmlns:p14="http://schemas.microsoft.com/office/powerpoint/2010/main" val="145059718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D7189C3-70FD-45C8-AA34-3D07BFDF182C}" type="slidenum">
              <a:rPr kumimoji="1" lang="ja-JP" altLang="en-US" smtClean="0"/>
              <a:pPr/>
              <a:t>26</a:t>
            </a:fld>
            <a:endParaRPr kumimoji="1" lang="ja-JP" altLang="en-US"/>
          </a:p>
        </p:txBody>
      </p:sp>
    </p:spTree>
    <p:extLst>
      <p:ext uri="{BB962C8B-B14F-4D97-AF65-F5344CB8AC3E}">
        <p14:creationId xmlns:p14="http://schemas.microsoft.com/office/powerpoint/2010/main" val="205809741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D7189C3-70FD-45C8-AA34-3D07BFDF182C}" type="slidenum">
              <a:rPr kumimoji="1" lang="ja-JP" altLang="en-US" smtClean="0"/>
              <a:pPr/>
              <a:t>27</a:t>
            </a:fld>
            <a:endParaRPr kumimoji="1" lang="ja-JP" altLang="en-US"/>
          </a:p>
        </p:txBody>
      </p:sp>
    </p:spTree>
    <p:extLst>
      <p:ext uri="{BB962C8B-B14F-4D97-AF65-F5344CB8AC3E}">
        <p14:creationId xmlns:p14="http://schemas.microsoft.com/office/powerpoint/2010/main" val="176193919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工場に置きっぱなしにするには</a:t>
            </a:r>
            <a:r>
              <a:rPr kumimoji="1" lang="en-US" altLang="ja-JP" dirty="0"/>
              <a:t>Windows PC</a:t>
            </a:r>
            <a:r>
              <a:rPr kumimoji="1" lang="ja-JP" altLang="en-US" dirty="0"/>
              <a:t>が故障率などの面でネックになることがあったりしたので自由度が増えるのは良いこと。</a:t>
            </a:r>
            <a:endParaRPr kumimoji="1" lang="en-US" altLang="ja-JP" dirty="0"/>
          </a:p>
          <a:p>
            <a:r>
              <a:rPr kumimoji="1" lang="ja-JP" altLang="en-US" dirty="0"/>
              <a:t>面白いのは</a:t>
            </a:r>
            <a:r>
              <a:rPr kumimoji="1" lang="en-US" altLang="ja-JP" dirty="0"/>
              <a:t>Windows</a:t>
            </a:r>
            <a:r>
              <a:rPr kumimoji="1" lang="ja-JP" altLang="en-US" dirty="0"/>
              <a:t>が間に必須でなくなるというのにマイクロソフトが</a:t>
            </a:r>
            <a:r>
              <a:rPr kumimoji="1" lang="en-US" altLang="ja-JP" dirty="0"/>
              <a:t>OPC UA</a:t>
            </a:r>
            <a:r>
              <a:rPr kumimoji="1" lang="ja-JP" altLang="en-US" dirty="0"/>
              <a:t>イベントの主催をやっていたりすることです。</a:t>
            </a:r>
            <a:endParaRPr kumimoji="1" lang="en-US" altLang="ja-JP" dirty="0"/>
          </a:p>
          <a:p>
            <a:r>
              <a:rPr kumimoji="1" lang="ja-JP" altLang="en-US" dirty="0"/>
              <a:t>そんなことよりクラウドの</a:t>
            </a:r>
            <a:r>
              <a:rPr kumimoji="1" lang="en-US" altLang="ja-JP" dirty="0"/>
              <a:t>Azure</a:t>
            </a:r>
            <a:r>
              <a:rPr kumimoji="1" lang="ja-JP" altLang="en-US" dirty="0"/>
              <a:t>に</a:t>
            </a:r>
            <a:r>
              <a:rPr kumimoji="1" lang="en-US" altLang="ja-JP" dirty="0"/>
              <a:t>IoT</a:t>
            </a:r>
            <a:r>
              <a:rPr kumimoji="1" lang="ja-JP" altLang="en-US" dirty="0"/>
              <a:t>からデータを送るといったビジネスを育てるのだ！という視点なのだと思います。</a:t>
            </a:r>
            <a:endParaRPr kumimoji="1" lang="en-US" altLang="ja-JP" dirty="0"/>
          </a:p>
        </p:txBody>
      </p:sp>
      <p:sp>
        <p:nvSpPr>
          <p:cNvPr id="4" name="スライド番号プレースホルダー 3"/>
          <p:cNvSpPr>
            <a:spLocks noGrp="1"/>
          </p:cNvSpPr>
          <p:nvPr>
            <p:ph type="sldNum" sz="quarter" idx="10"/>
          </p:nvPr>
        </p:nvSpPr>
        <p:spPr/>
        <p:txBody>
          <a:bodyPr/>
          <a:lstStyle/>
          <a:p>
            <a:fld id="{0D7189C3-70FD-45C8-AA34-3D07BFDF182C}" type="slidenum">
              <a:rPr kumimoji="1" lang="ja-JP" altLang="en-US" smtClean="0"/>
              <a:pPr/>
              <a:t>28</a:t>
            </a:fld>
            <a:endParaRPr kumimoji="1" lang="ja-JP" altLang="en-US"/>
          </a:p>
        </p:txBody>
      </p:sp>
    </p:spTree>
    <p:extLst>
      <p:ext uri="{BB962C8B-B14F-4D97-AF65-F5344CB8AC3E}">
        <p14:creationId xmlns:p14="http://schemas.microsoft.com/office/powerpoint/2010/main" val="117514502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画像を探してたときに巡り会いましたビデオすぐ分かる</a:t>
            </a:r>
            <a:r>
              <a:rPr kumimoji="1" lang="en-US" altLang="ja-JP" dirty="0"/>
              <a:t>OPC UA (JP)</a:t>
            </a:r>
            <a:r>
              <a:rPr kumimoji="1" lang="ja-JP" altLang="en-US" dirty="0"/>
              <a:t>もご紹介。なお、日本語の公式ビデオはこれだけな模様・・。</a:t>
            </a:r>
          </a:p>
        </p:txBody>
      </p:sp>
      <p:sp>
        <p:nvSpPr>
          <p:cNvPr id="4" name="スライド番号プレースホルダー 3"/>
          <p:cNvSpPr>
            <a:spLocks noGrp="1"/>
          </p:cNvSpPr>
          <p:nvPr>
            <p:ph type="sldNum" sz="quarter" idx="10"/>
          </p:nvPr>
        </p:nvSpPr>
        <p:spPr/>
        <p:txBody>
          <a:bodyPr/>
          <a:lstStyle/>
          <a:p>
            <a:fld id="{0D7189C3-70FD-45C8-AA34-3D07BFDF182C}" type="slidenum">
              <a:rPr kumimoji="1" lang="ja-JP" altLang="en-US" smtClean="0"/>
              <a:pPr/>
              <a:t>29</a:t>
            </a:fld>
            <a:endParaRPr kumimoji="1" lang="ja-JP" altLang="en-US"/>
          </a:p>
        </p:txBody>
      </p:sp>
    </p:spTree>
    <p:extLst>
      <p:ext uri="{BB962C8B-B14F-4D97-AF65-F5344CB8AC3E}">
        <p14:creationId xmlns:p14="http://schemas.microsoft.com/office/powerpoint/2010/main" val="64985244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sz="1200" dirty="0"/>
              <a:t>My</a:t>
            </a:r>
            <a:r>
              <a:rPr lang="ja-JP" altLang="en-US" sz="1200" dirty="0"/>
              <a:t>ノートパソコンより高かったです。買えませんでした</a:t>
            </a:r>
            <a:r>
              <a:rPr lang="en-US" altLang="ja-JP" sz="1200" dirty="0" err="1"/>
              <a:t>orz</a:t>
            </a:r>
            <a:endParaRPr kumimoji="1" lang="ja-JP" altLang="en-US" dirty="0"/>
          </a:p>
        </p:txBody>
      </p:sp>
      <p:sp>
        <p:nvSpPr>
          <p:cNvPr id="4" name="スライド番号プレースホルダー 3"/>
          <p:cNvSpPr>
            <a:spLocks noGrp="1"/>
          </p:cNvSpPr>
          <p:nvPr>
            <p:ph type="sldNum" sz="quarter" idx="10"/>
          </p:nvPr>
        </p:nvSpPr>
        <p:spPr/>
        <p:txBody>
          <a:bodyPr/>
          <a:lstStyle/>
          <a:p>
            <a:fld id="{0D7189C3-70FD-45C8-AA34-3D07BFDF182C}" type="slidenum">
              <a:rPr kumimoji="1" lang="ja-JP" altLang="en-US" smtClean="0"/>
              <a:pPr/>
              <a:t>30</a:t>
            </a:fld>
            <a:endParaRPr kumimoji="1" lang="ja-JP" altLang="en-US"/>
          </a:p>
        </p:txBody>
      </p:sp>
    </p:spTree>
    <p:extLst>
      <p:ext uri="{BB962C8B-B14F-4D97-AF65-F5344CB8AC3E}">
        <p14:creationId xmlns:p14="http://schemas.microsoft.com/office/powerpoint/2010/main" val="241217578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PLC</a:t>
            </a:r>
            <a:r>
              <a:rPr kumimoji="1" lang="ja-JP" altLang="en-US" dirty="0"/>
              <a:t>はこの絵の</a:t>
            </a:r>
            <a:r>
              <a:rPr kumimoji="1" lang="en-US" altLang="ja-JP" dirty="0"/>
              <a:t>Q</a:t>
            </a:r>
            <a:r>
              <a:rPr kumimoji="1" lang="ja-JP" altLang="en-US" dirty="0"/>
              <a:t>シリーズより新しい</a:t>
            </a:r>
            <a:r>
              <a:rPr kumimoji="1" lang="en-US" altLang="ja-JP" dirty="0"/>
              <a:t>IQ-R</a:t>
            </a:r>
            <a:r>
              <a:rPr kumimoji="1" lang="ja-JP" altLang="en-US"/>
              <a:t>シ</a:t>
            </a:r>
            <a:r>
              <a:rPr kumimoji="1" lang="ja-JP" altLang="en-US" dirty="0"/>
              <a:t>リーズが必要になるのですが。。。</a:t>
            </a:r>
            <a:endParaRPr kumimoji="1" lang="en-US" altLang="ja-JP" dirty="0"/>
          </a:p>
          <a:p>
            <a:r>
              <a:rPr kumimoji="1" lang="en-US" altLang="ja-JP" dirty="0"/>
              <a:t>OPC</a:t>
            </a:r>
            <a:r>
              <a:rPr kumimoji="1" lang="ja-JP" altLang="en-US" dirty="0"/>
              <a:t>のソフトを入れたパソコンを</a:t>
            </a:r>
            <a:r>
              <a:rPr kumimoji="1" lang="en-US" altLang="ja-JP" dirty="0"/>
              <a:t>PLC</a:t>
            </a:r>
            <a:r>
              <a:rPr kumimoji="1" lang="ja-JP" altLang="en-US" dirty="0"/>
              <a:t>とルーターの間に入れれば同じように出来ますがパソコン部分が故障発生のウィークポイントになってしまうので・・。</a:t>
            </a:r>
            <a:endParaRPr kumimoji="1" lang="en-US" altLang="ja-JP" dirty="0"/>
          </a:p>
          <a:p>
            <a:r>
              <a:rPr kumimoji="1" lang="ja-JP" altLang="en-US" dirty="0"/>
              <a:t>まあ、でも</a:t>
            </a:r>
            <a:r>
              <a:rPr kumimoji="1" lang="en-US" altLang="ja-JP" dirty="0"/>
              <a:t>SCADA</a:t>
            </a:r>
            <a:r>
              <a:rPr kumimoji="1" lang="ja-JP" altLang="en-US" dirty="0"/>
              <a:t>端末の画面を携帯から見たりと結局そのような運用のが実際は多くなりそうですが。。。</a:t>
            </a:r>
          </a:p>
        </p:txBody>
      </p:sp>
      <p:sp>
        <p:nvSpPr>
          <p:cNvPr id="4" name="スライド番号プレースホルダー 3"/>
          <p:cNvSpPr>
            <a:spLocks noGrp="1"/>
          </p:cNvSpPr>
          <p:nvPr>
            <p:ph type="sldNum" sz="quarter" idx="10"/>
          </p:nvPr>
        </p:nvSpPr>
        <p:spPr/>
        <p:txBody>
          <a:bodyPr/>
          <a:lstStyle/>
          <a:p>
            <a:fld id="{0D7189C3-70FD-45C8-AA34-3D07BFDF182C}" type="slidenum">
              <a:rPr kumimoji="1" lang="ja-JP" altLang="en-US" smtClean="0"/>
              <a:pPr/>
              <a:t>31</a:t>
            </a:fld>
            <a:endParaRPr kumimoji="1" lang="ja-JP" altLang="en-US"/>
          </a:p>
        </p:txBody>
      </p:sp>
    </p:spTree>
    <p:extLst>
      <p:ext uri="{BB962C8B-B14F-4D97-AF65-F5344CB8AC3E}">
        <p14:creationId xmlns:p14="http://schemas.microsoft.com/office/powerpoint/2010/main" val="127661254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D7189C3-70FD-45C8-AA34-3D07BFDF182C}" type="slidenum">
              <a:rPr kumimoji="1" lang="ja-JP" altLang="en-US" smtClean="0"/>
              <a:pPr/>
              <a:t>32</a:t>
            </a:fld>
            <a:endParaRPr kumimoji="1" lang="ja-JP" altLang="en-US"/>
          </a:p>
        </p:txBody>
      </p:sp>
    </p:spTree>
    <p:extLst>
      <p:ext uri="{BB962C8B-B14F-4D97-AF65-F5344CB8AC3E}">
        <p14:creationId xmlns:p14="http://schemas.microsoft.com/office/powerpoint/2010/main" val="3512675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D7189C3-70FD-45C8-AA34-3D07BFDF182C}" type="slidenum">
              <a:rPr kumimoji="1" lang="ja-JP" altLang="en-US" smtClean="0"/>
              <a:pPr/>
              <a:t>6</a:t>
            </a:fld>
            <a:endParaRPr kumimoji="1" lang="ja-JP" altLang="en-US"/>
          </a:p>
        </p:txBody>
      </p:sp>
    </p:spTree>
    <p:extLst>
      <p:ext uri="{BB962C8B-B14F-4D97-AF65-F5344CB8AC3E}">
        <p14:creationId xmlns:p14="http://schemas.microsoft.com/office/powerpoint/2010/main" val="19794759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日本の</a:t>
            </a:r>
            <a:r>
              <a:rPr kumimoji="1" lang="en-US" altLang="ja-JP" dirty="0"/>
              <a:t>OPC Foundation</a:t>
            </a:r>
            <a:r>
              <a:rPr kumimoji="1" lang="ja-JP" altLang="en-US" dirty="0"/>
              <a:t>のページリンクからも英語の大本ページに飛ばされました</a:t>
            </a:r>
            <a:r>
              <a:rPr kumimoji="1" lang="en-US" altLang="ja-JP" dirty="0"/>
              <a:t>(</a:t>
            </a:r>
            <a:r>
              <a:rPr kumimoji="1" lang="ja-JP" altLang="en-US" dirty="0"/>
              <a:t>汗</a:t>
            </a:r>
            <a:endParaRPr kumimoji="1" lang="en-US" altLang="ja-JP" dirty="0"/>
          </a:p>
          <a:p>
            <a:r>
              <a:rPr kumimoji="1" lang="ja-JP" altLang="en-US" dirty="0"/>
              <a:t>つまり日本ではまだまだこれからな様子です。</a:t>
            </a:r>
          </a:p>
        </p:txBody>
      </p:sp>
      <p:sp>
        <p:nvSpPr>
          <p:cNvPr id="4" name="スライド番号プレースホルダー 3"/>
          <p:cNvSpPr>
            <a:spLocks noGrp="1"/>
          </p:cNvSpPr>
          <p:nvPr>
            <p:ph type="sldNum" sz="quarter" idx="10"/>
          </p:nvPr>
        </p:nvSpPr>
        <p:spPr/>
        <p:txBody>
          <a:bodyPr/>
          <a:lstStyle/>
          <a:p>
            <a:fld id="{0D7189C3-70FD-45C8-AA34-3D07BFDF182C}" type="slidenum">
              <a:rPr kumimoji="1" lang="ja-JP" altLang="en-US" smtClean="0"/>
              <a:pPr/>
              <a:t>33</a:t>
            </a:fld>
            <a:endParaRPr kumimoji="1" lang="ja-JP" altLang="en-US"/>
          </a:p>
        </p:txBody>
      </p:sp>
    </p:spTree>
    <p:extLst>
      <p:ext uri="{BB962C8B-B14F-4D97-AF65-F5344CB8AC3E}">
        <p14:creationId xmlns:p14="http://schemas.microsoft.com/office/powerpoint/2010/main" val="374721369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D7189C3-70FD-45C8-AA34-3D07BFDF182C}" type="slidenum">
              <a:rPr kumimoji="1" lang="ja-JP" altLang="en-US" smtClean="0"/>
              <a:pPr/>
              <a:t>34</a:t>
            </a:fld>
            <a:endParaRPr kumimoji="1" lang="ja-JP" altLang="en-US"/>
          </a:p>
        </p:txBody>
      </p:sp>
    </p:spTree>
    <p:extLst>
      <p:ext uri="{BB962C8B-B14F-4D97-AF65-F5344CB8AC3E}">
        <p14:creationId xmlns:p14="http://schemas.microsoft.com/office/powerpoint/2010/main" val="306389157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D7189C3-70FD-45C8-AA34-3D07BFDF182C}" type="slidenum">
              <a:rPr kumimoji="1" lang="ja-JP" altLang="en-US" smtClean="0"/>
              <a:pPr/>
              <a:t>35</a:t>
            </a:fld>
            <a:endParaRPr kumimoji="1" lang="ja-JP" altLang="en-US"/>
          </a:p>
        </p:txBody>
      </p:sp>
    </p:spTree>
    <p:extLst>
      <p:ext uri="{BB962C8B-B14F-4D97-AF65-F5344CB8AC3E}">
        <p14:creationId xmlns:p14="http://schemas.microsoft.com/office/powerpoint/2010/main" val="239631037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D7189C3-70FD-45C8-AA34-3D07BFDF182C}" type="slidenum">
              <a:rPr kumimoji="1" lang="ja-JP" altLang="en-US" smtClean="0"/>
              <a:pPr/>
              <a:t>36</a:t>
            </a:fld>
            <a:endParaRPr kumimoji="1" lang="ja-JP" altLang="en-US"/>
          </a:p>
        </p:txBody>
      </p:sp>
    </p:spTree>
    <p:extLst>
      <p:ext uri="{BB962C8B-B14F-4D97-AF65-F5344CB8AC3E}">
        <p14:creationId xmlns:p14="http://schemas.microsoft.com/office/powerpoint/2010/main" val="385752288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D7189C3-70FD-45C8-AA34-3D07BFDF182C}" type="slidenum">
              <a:rPr kumimoji="1" lang="ja-JP" altLang="en-US" smtClean="0"/>
              <a:pPr/>
              <a:t>37</a:t>
            </a:fld>
            <a:endParaRPr kumimoji="1" lang="ja-JP" altLang="en-US"/>
          </a:p>
        </p:txBody>
      </p:sp>
    </p:spTree>
    <p:extLst>
      <p:ext uri="{BB962C8B-B14F-4D97-AF65-F5344CB8AC3E}">
        <p14:creationId xmlns:p14="http://schemas.microsoft.com/office/powerpoint/2010/main" val="339597917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D7189C3-70FD-45C8-AA34-3D07BFDF182C}" type="slidenum">
              <a:rPr kumimoji="1" lang="ja-JP" altLang="en-US" smtClean="0"/>
              <a:pPr/>
              <a:t>38</a:t>
            </a:fld>
            <a:endParaRPr kumimoji="1" lang="ja-JP" altLang="en-US"/>
          </a:p>
        </p:txBody>
      </p:sp>
    </p:spTree>
    <p:extLst>
      <p:ext uri="{BB962C8B-B14F-4D97-AF65-F5344CB8AC3E}">
        <p14:creationId xmlns:p14="http://schemas.microsoft.com/office/powerpoint/2010/main" val="55559773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D7189C3-70FD-45C8-AA34-3D07BFDF182C}" type="slidenum">
              <a:rPr kumimoji="1" lang="ja-JP" altLang="en-US" smtClean="0"/>
              <a:pPr/>
              <a:t>39</a:t>
            </a:fld>
            <a:endParaRPr kumimoji="1" lang="ja-JP" altLang="en-US"/>
          </a:p>
        </p:txBody>
      </p:sp>
    </p:spTree>
    <p:extLst>
      <p:ext uri="{BB962C8B-B14F-4D97-AF65-F5344CB8AC3E}">
        <p14:creationId xmlns:p14="http://schemas.microsoft.com/office/powerpoint/2010/main" val="10846750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D7189C3-70FD-45C8-AA34-3D07BFDF182C}" type="slidenum">
              <a:rPr kumimoji="1" lang="ja-JP" altLang="en-US" smtClean="0"/>
              <a:pPr/>
              <a:t>7</a:t>
            </a:fld>
            <a:endParaRPr kumimoji="1" lang="ja-JP" altLang="en-US"/>
          </a:p>
        </p:txBody>
      </p:sp>
    </p:spTree>
    <p:extLst>
      <p:ext uri="{BB962C8B-B14F-4D97-AF65-F5344CB8AC3E}">
        <p14:creationId xmlns:p14="http://schemas.microsoft.com/office/powerpoint/2010/main" val="6212965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つまり</a:t>
            </a:r>
            <a:r>
              <a:rPr kumimoji="1" lang="en-US" altLang="ja-JP" dirty="0"/>
              <a:t>OPC</a:t>
            </a:r>
            <a:r>
              <a:rPr kumimoji="1" lang="ja-JP" altLang="en-US" dirty="0"/>
              <a:t> </a:t>
            </a:r>
            <a:r>
              <a:rPr kumimoji="1" lang="en-US" altLang="ja-JP" dirty="0"/>
              <a:t>UA</a:t>
            </a:r>
            <a:r>
              <a:rPr kumimoji="1" lang="ja-JP" altLang="en-US" dirty="0"/>
              <a:t>の</a:t>
            </a:r>
            <a:r>
              <a:rPr kumimoji="1" lang="en-US" altLang="ja-JP" dirty="0"/>
              <a:t>O(LE)</a:t>
            </a:r>
            <a:r>
              <a:rPr kumimoji="1" lang="ja-JP" altLang="en-US" dirty="0"/>
              <a:t>の部分は完全に過去の名残になります</a:t>
            </a:r>
            <a:r>
              <a:rPr kumimoji="1" lang="en-US" altLang="ja-JP" dirty="0"/>
              <a:t>(</a:t>
            </a:r>
            <a:r>
              <a:rPr kumimoji="1" lang="ja-JP" altLang="en-US" dirty="0"/>
              <a:t>汗</a:t>
            </a:r>
          </a:p>
        </p:txBody>
      </p:sp>
      <p:sp>
        <p:nvSpPr>
          <p:cNvPr id="4" name="スライド番号プレースホルダー 3"/>
          <p:cNvSpPr>
            <a:spLocks noGrp="1"/>
          </p:cNvSpPr>
          <p:nvPr>
            <p:ph type="sldNum" sz="quarter" idx="10"/>
          </p:nvPr>
        </p:nvSpPr>
        <p:spPr/>
        <p:txBody>
          <a:bodyPr/>
          <a:lstStyle/>
          <a:p>
            <a:fld id="{0D7189C3-70FD-45C8-AA34-3D07BFDF182C}" type="slidenum">
              <a:rPr kumimoji="1" lang="ja-JP" altLang="en-US" smtClean="0"/>
              <a:pPr/>
              <a:t>8</a:t>
            </a:fld>
            <a:endParaRPr kumimoji="1" lang="ja-JP" altLang="en-US"/>
          </a:p>
        </p:txBody>
      </p:sp>
    </p:spTree>
    <p:extLst>
      <p:ext uri="{BB962C8B-B14F-4D97-AF65-F5344CB8AC3E}">
        <p14:creationId xmlns:p14="http://schemas.microsoft.com/office/powerpoint/2010/main" val="39276194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つまり</a:t>
            </a:r>
            <a:r>
              <a:rPr kumimoji="1" lang="en-US" altLang="ja-JP" dirty="0"/>
              <a:t>OPC</a:t>
            </a:r>
            <a:r>
              <a:rPr kumimoji="1" lang="ja-JP" altLang="en-US" dirty="0"/>
              <a:t> </a:t>
            </a:r>
            <a:r>
              <a:rPr kumimoji="1" lang="en-US" altLang="ja-JP" dirty="0"/>
              <a:t>UA</a:t>
            </a:r>
            <a:r>
              <a:rPr kumimoji="1" lang="ja-JP" altLang="en-US" dirty="0"/>
              <a:t>の</a:t>
            </a:r>
            <a:r>
              <a:rPr kumimoji="1" lang="en-US" altLang="ja-JP" dirty="0"/>
              <a:t>O(LE)</a:t>
            </a:r>
            <a:r>
              <a:rPr kumimoji="1" lang="ja-JP" altLang="en-US" dirty="0"/>
              <a:t>の部分は完全に過去の名残になります</a:t>
            </a:r>
            <a:r>
              <a:rPr kumimoji="1" lang="en-US" altLang="ja-JP" dirty="0"/>
              <a:t>(</a:t>
            </a:r>
            <a:r>
              <a:rPr kumimoji="1" lang="ja-JP" altLang="en-US" dirty="0"/>
              <a:t>汗</a:t>
            </a:r>
          </a:p>
        </p:txBody>
      </p:sp>
      <p:sp>
        <p:nvSpPr>
          <p:cNvPr id="4" name="スライド番号プレースホルダー 3"/>
          <p:cNvSpPr>
            <a:spLocks noGrp="1"/>
          </p:cNvSpPr>
          <p:nvPr>
            <p:ph type="sldNum" sz="quarter" idx="10"/>
          </p:nvPr>
        </p:nvSpPr>
        <p:spPr/>
        <p:txBody>
          <a:bodyPr/>
          <a:lstStyle/>
          <a:p>
            <a:fld id="{0D7189C3-70FD-45C8-AA34-3D07BFDF182C}" type="slidenum">
              <a:rPr kumimoji="1" lang="ja-JP" altLang="en-US" smtClean="0"/>
              <a:pPr/>
              <a:t>9</a:t>
            </a:fld>
            <a:endParaRPr kumimoji="1" lang="ja-JP" altLang="en-US"/>
          </a:p>
        </p:txBody>
      </p:sp>
    </p:spTree>
    <p:extLst>
      <p:ext uri="{BB962C8B-B14F-4D97-AF65-F5344CB8AC3E}">
        <p14:creationId xmlns:p14="http://schemas.microsoft.com/office/powerpoint/2010/main" val="20899703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なんかページは英語のままのが多いですが・・</a:t>
            </a:r>
          </a:p>
        </p:txBody>
      </p:sp>
      <p:sp>
        <p:nvSpPr>
          <p:cNvPr id="4" name="スライド番号プレースホルダー 3"/>
          <p:cNvSpPr>
            <a:spLocks noGrp="1"/>
          </p:cNvSpPr>
          <p:nvPr>
            <p:ph type="sldNum" sz="quarter" idx="10"/>
          </p:nvPr>
        </p:nvSpPr>
        <p:spPr/>
        <p:txBody>
          <a:bodyPr/>
          <a:lstStyle/>
          <a:p>
            <a:fld id="{0D7189C3-70FD-45C8-AA34-3D07BFDF182C}" type="slidenum">
              <a:rPr kumimoji="1" lang="ja-JP" altLang="en-US" smtClean="0"/>
              <a:pPr/>
              <a:t>10</a:t>
            </a:fld>
            <a:endParaRPr kumimoji="1" lang="ja-JP" altLang="en-US"/>
          </a:p>
        </p:txBody>
      </p:sp>
    </p:spTree>
    <p:extLst>
      <p:ext uri="{BB962C8B-B14F-4D97-AF65-F5344CB8AC3E}">
        <p14:creationId xmlns:p14="http://schemas.microsoft.com/office/powerpoint/2010/main" val="6598193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D7189C3-70FD-45C8-AA34-3D07BFDF182C}" type="slidenum">
              <a:rPr kumimoji="1" lang="ja-JP" altLang="en-US" smtClean="0"/>
              <a:pPr/>
              <a:t>11</a:t>
            </a:fld>
            <a:endParaRPr kumimoji="1" lang="ja-JP" altLang="en-US"/>
          </a:p>
        </p:txBody>
      </p:sp>
    </p:spTree>
    <p:extLst>
      <p:ext uri="{BB962C8B-B14F-4D97-AF65-F5344CB8AC3E}">
        <p14:creationId xmlns:p14="http://schemas.microsoft.com/office/powerpoint/2010/main" val="35097797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D7189C3-70FD-45C8-AA34-3D07BFDF182C}" type="slidenum">
              <a:rPr kumimoji="1" lang="ja-JP" altLang="en-US" smtClean="0"/>
              <a:pPr/>
              <a:t>12</a:t>
            </a:fld>
            <a:endParaRPr kumimoji="1" lang="ja-JP" altLang="en-US"/>
          </a:p>
        </p:txBody>
      </p:sp>
    </p:spTree>
    <p:extLst>
      <p:ext uri="{BB962C8B-B14F-4D97-AF65-F5344CB8AC3E}">
        <p14:creationId xmlns:p14="http://schemas.microsoft.com/office/powerpoint/2010/main" val="8072727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685800" y="2130425"/>
            <a:ext cx="7772400" cy="1470025"/>
          </a:xfrm>
        </p:spPr>
        <p:txBody>
          <a:bodyPr/>
          <a:lstStyle/>
          <a:p>
            <a:r>
              <a:rPr lang="ja-JP" altLang="en-US"/>
              <a:t>マスター タイトルの書式設定</a:t>
            </a:r>
          </a:p>
        </p:txBody>
      </p:sp>
      <p:sp>
        <p:nvSpPr>
          <p:cNvPr id="3" name="サブタイトル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ja-JP" altLang="en-US"/>
              <a:t>マスター サブタイトルの書式設定</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マスター タイトルの書式設定</a:t>
            </a:r>
          </a:p>
        </p:txBody>
      </p:sp>
      <p:sp>
        <p:nvSpPr>
          <p:cNvPr id="3" name="縦書きテキスト プレースホルダ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6629400" y="274638"/>
            <a:ext cx="2057400" cy="5851525"/>
          </a:xfrm>
        </p:spPr>
        <p:txBody>
          <a:bodyPr vert="eaVert"/>
          <a:lstStyle/>
          <a:p>
            <a:r>
              <a:rPr lang="ja-JP" altLang="en-US"/>
              <a:t>マスター タイトルの書式設定</a:t>
            </a:r>
          </a:p>
        </p:txBody>
      </p:sp>
      <p:sp>
        <p:nvSpPr>
          <p:cNvPr id="3" name="縦書きテキスト プレースホルダ 2"/>
          <p:cNvSpPr>
            <a:spLocks noGrp="1"/>
          </p:cNvSpPr>
          <p:nvPr>
            <p:ph type="body" orient="vert" idx="1"/>
          </p:nvPr>
        </p:nvSpPr>
        <p:spPr>
          <a:xfrm>
            <a:off x="457200" y="274638"/>
            <a:ext cx="6019800" cy="5851525"/>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reserve="1">
  <p:cSld name="タイトルと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マスター タイトルの書式設定</a:t>
            </a:r>
          </a:p>
        </p:txBody>
      </p:sp>
      <p:sp>
        <p:nvSpPr>
          <p:cNvPr id="3" name="テキスト プレースホルダ 2"/>
          <p:cNvSpPr>
            <a:spLocks noGrp="1"/>
          </p:cNvSpPr>
          <p:nvPr>
            <p:ph type="body" idx="1"/>
          </p:nvPr>
        </p:nvSpPr>
        <p:spPr>
          <a:xfrm>
            <a:off x="357158" y="1052513"/>
            <a:ext cx="8329642" cy="507365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Tree>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マスター タイトルの書式設定</a:t>
            </a:r>
          </a:p>
        </p:txBody>
      </p:sp>
      <p:sp>
        <p:nvSpPr>
          <p:cNvPr id="3" name="コンテンツ プレースホルダ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722313" y="4406900"/>
            <a:ext cx="7772400" cy="1362075"/>
          </a:xfrm>
        </p:spPr>
        <p:txBody>
          <a:bodyPr anchor="t"/>
          <a:lstStyle>
            <a:lvl1pPr algn="l">
              <a:defRPr sz="4000" b="1" cap="all"/>
            </a:lvl1pPr>
          </a:lstStyle>
          <a:p>
            <a:r>
              <a:rPr lang="ja-JP" altLang="en-US"/>
              <a:t>マスター タイトルの書式設定</a:t>
            </a:r>
          </a:p>
        </p:txBody>
      </p:sp>
      <p:sp>
        <p:nvSpPr>
          <p:cNvPr id="3" name="テキスト プレースホルダ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ja-JP" altLang="en-US"/>
              <a:t>マスター テキストの書式設定</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マスター タイトルの書式設定</a:t>
            </a:r>
          </a:p>
        </p:txBody>
      </p:sp>
      <p:sp>
        <p:nvSpPr>
          <p:cNvPr id="3" name="コンテンツ プレースホルダ 2"/>
          <p:cNvSpPr>
            <a:spLocks noGrp="1"/>
          </p:cNvSpPr>
          <p:nvPr>
            <p:ph sz="half" idx="1"/>
          </p:nvPr>
        </p:nvSpPr>
        <p:spPr>
          <a:xfrm>
            <a:off x="457200" y="1052513"/>
            <a:ext cx="4038600" cy="50736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コンテンツ プレースホルダ 3"/>
          <p:cNvSpPr>
            <a:spLocks noGrp="1"/>
          </p:cNvSpPr>
          <p:nvPr>
            <p:ph sz="half" idx="2"/>
          </p:nvPr>
        </p:nvSpPr>
        <p:spPr>
          <a:xfrm>
            <a:off x="4648200" y="1052513"/>
            <a:ext cx="4038600" cy="50736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4638"/>
            <a:ext cx="8229600" cy="1143000"/>
          </a:xfrm>
        </p:spPr>
        <p:txBody>
          <a:bodyPr/>
          <a:lstStyle>
            <a:lvl1pPr>
              <a:defRPr/>
            </a:lvl1pPr>
          </a:lstStyle>
          <a:p>
            <a:r>
              <a:rPr lang="ja-JP" altLang="en-US"/>
              <a:t>マスター タイトルの書式設定</a:t>
            </a:r>
          </a:p>
        </p:txBody>
      </p:sp>
      <p:sp>
        <p:nvSpPr>
          <p:cNvPr id="3" name="テキスト プレースホル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コンテンツ プレースホル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5" name="テキスト プレースホル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コンテンツ プレースホル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マスター タイトルの書式設定</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3050"/>
            <a:ext cx="3008313" cy="1162050"/>
          </a:xfrm>
        </p:spPr>
        <p:txBody>
          <a:bodyPr anchor="b"/>
          <a:lstStyle>
            <a:lvl1pPr algn="l">
              <a:defRPr sz="2000" b="1"/>
            </a:lvl1pPr>
          </a:lstStyle>
          <a:p>
            <a:r>
              <a:rPr lang="ja-JP" altLang="en-US"/>
              <a:t>マスター タイトルの書式設定</a:t>
            </a:r>
          </a:p>
        </p:txBody>
      </p:sp>
      <p:sp>
        <p:nvSpPr>
          <p:cNvPr id="3" name="コンテンツ プレースホル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テキスト プレースホル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792288" y="4800600"/>
            <a:ext cx="5486400" cy="566738"/>
          </a:xfrm>
        </p:spPr>
        <p:txBody>
          <a:bodyPr anchor="b"/>
          <a:lstStyle>
            <a:lvl1pPr algn="l">
              <a:defRPr sz="2000" b="1"/>
            </a:lvl1pPr>
          </a:lstStyle>
          <a:p>
            <a:r>
              <a:rPr lang="ja-JP" altLang="en-US"/>
              <a:t>マスター タイトルの書式設定</a:t>
            </a:r>
          </a:p>
        </p:txBody>
      </p:sp>
      <p:sp>
        <p:nvSpPr>
          <p:cNvPr id="3" name="図プレースホル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ja-JP" altLang="en-US" noProof="0"/>
              <a:t>アイコンをクリックして図を追加</a:t>
            </a:r>
          </a:p>
        </p:txBody>
      </p:sp>
      <p:sp>
        <p:nvSpPr>
          <p:cNvPr id="4" name="テキスト プレースホル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2"/>
          <p:cNvSpPr>
            <a:spLocks noGrp="1" noChangeArrowheads="1"/>
          </p:cNvSpPr>
          <p:nvPr>
            <p:ph type="title"/>
          </p:nvPr>
        </p:nvSpPr>
        <p:spPr bwMode="auto">
          <a:xfrm>
            <a:off x="357158" y="274638"/>
            <a:ext cx="8286808" cy="706437"/>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endParaRPr lang="ja-JP" altLang="ja-JP" dirty="0"/>
          </a:p>
        </p:txBody>
      </p:sp>
      <p:sp>
        <p:nvSpPr>
          <p:cNvPr id="1028" name="Rectangle 3"/>
          <p:cNvSpPr>
            <a:spLocks noGrp="1" noChangeArrowheads="1"/>
          </p:cNvSpPr>
          <p:nvPr>
            <p:ph type="body" idx="1"/>
          </p:nvPr>
        </p:nvSpPr>
        <p:spPr bwMode="auto">
          <a:xfrm>
            <a:off x="357158" y="1052513"/>
            <a:ext cx="8286808" cy="494825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ja-JP" altLang="en-US" dirty="0"/>
              <a:t>マスタ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p>
        </p:txBody>
      </p:sp>
      <p:sp>
        <p:nvSpPr>
          <p:cNvPr id="4101" name="Rectangle 5"/>
          <p:cNvSpPr>
            <a:spLocks noChangeArrowheads="1"/>
          </p:cNvSpPr>
          <p:nvPr/>
        </p:nvSpPr>
        <p:spPr bwMode="auto">
          <a:xfrm>
            <a:off x="1979711" y="6165850"/>
            <a:ext cx="6624539" cy="571500"/>
          </a:xfrm>
          <a:prstGeom prst="rect">
            <a:avLst/>
          </a:prstGeom>
          <a:solidFill>
            <a:srgbClr val="F3BB50"/>
          </a:solidFill>
          <a:ln w="9525">
            <a:noFill/>
            <a:miter lim="800000"/>
            <a:headEnd/>
            <a:tailEnd/>
          </a:ln>
          <a:effectLst/>
        </p:spPr>
        <p:txBody>
          <a:bodyPr anchor="ctr"/>
          <a:lstStyle/>
          <a:p>
            <a:pPr algn="ctr">
              <a:defRPr/>
            </a:pPr>
            <a:r>
              <a:rPr kumimoji="0" lang="en-US" altLang="ja-JP" sz="2300" dirty="0" err="1">
                <a:solidFill>
                  <a:schemeClr val="tx2"/>
                </a:solidFill>
                <a:ea typeface="ＭＳ Ｐゴシック" pitchFamily="50" charset="-128"/>
              </a:rPr>
              <a:t>Wankuma</a:t>
            </a:r>
            <a:r>
              <a:rPr kumimoji="0" lang="en-US" altLang="ja-JP" sz="2300" dirty="0">
                <a:solidFill>
                  <a:schemeClr val="tx2"/>
                </a:solidFill>
                <a:ea typeface="ＭＳ Ｐゴシック" pitchFamily="50" charset="-128"/>
              </a:rPr>
              <a:t> Alliance @Manila</a:t>
            </a:r>
          </a:p>
        </p:txBody>
      </p:sp>
      <p:pic>
        <p:nvPicPr>
          <p:cNvPr id="2050" name="Picture 2"/>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51520" y="138104"/>
            <a:ext cx="8568952" cy="601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395536" y="6165304"/>
            <a:ext cx="1640980" cy="5720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Lst>
  <p:txStyles>
    <p:titleStyle>
      <a:lvl1pPr algn="ctr" rtl="0" eaLnBrk="1" fontAlgn="base" hangingPunct="1">
        <a:spcBef>
          <a:spcPct val="0"/>
        </a:spcBef>
        <a:spcAft>
          <a:spcPct val="0"/>
        </a:spcAft>
        <a:defRPr kumimoji="1" sz="2400">
          <a:solidFill>
            <a:schemeClr val="tx2"/>
          </a:solidFill>
          <a:latin typeface="+mj-lt"/>
          <a:ea typeface="+mj-ea"/>
          <a:cs typeface="+mj-cs"/>
        </a:defRPr>
      </a:lvl1pPr>
      <a:lvl2pPr algn="ctr" rtl="0" eaLnBrk="1" fontAlgn="base" hangingPunct="1">
        <a:spcBef>
          <a:spcPct val="0"/>
        </a:spcBef>
        <a:spcAft>
          <a:spcPct val="0"/>
        </a:spcAft>
        <a:defRPr kumimoji="1" sz="2400">
          <a:solidFill>
            <a:schemeClr val="tx2"/>
          </a:solidFill>
          <a:latin typeface="Arial" charset="0"/>
          <a:ea typeface="ＭＳ Ｐゴシック" pitchFamily="50" charset="-128"/>
        </a:defRPr>
      </a:lvl2pPr>
      <a:lvl3pPr algn="ctr" rtl="0" eaLnBrk="1" fontAlgn="base" hangingPunct="1">
        <a:spcBef>
          <a:spcPct val="0"/>
        </a:spcBef>
        <a:spcAft>
          <a:spcPct val="0"/>
        </a:spcAft>
        <a:defRPr kumimoji="1" sz="2400">
          <a:solidFill>
            <a:schemeClr val="tx2"/>
          </a:solidFill>
          <a:latin typeface="Arial" charset="0"/>
          <a:ea typeface="ＭＳ Ｐゴシック" pitchFamily="50" charset="-128"/>
        </a:defRPr>
      </a:lvl3pPr>
      <a:lvl4pPr algn="ctr" rtl="0" eaLnBrk="1" fontAlgn="base" hangingPunct="1">
        <a:spcBef>
          <a:spcPct val="0"/>
        </a:spcBef>
        <a:spcAft>
          <a:spcPct val="0"/>
        </a:spcAft>
        <a:defRPr kumimoji="1" sz="2400">
          <a:solidFill>
            <a:schemeClr val="tx2"/>
          </a:solidFill>
          <a:latin typeface="Arial" charset="0"/>
          <a:ea typeface="ＭＳ Ｐゴシック" pitchFamily="50" charset="-128"/>
        </a:defRPr>
      </a:lvl4pPr>
      <a:lvl5pPr algn="ctr" rtl="0" eaLnBrk="1" fontAlgn="base" hangingPunct="1">
        <a:spcBef>
          <a:spcPct val="0"/>
        </a:spcBef>
        <a:spcAft>
          <a:spcPct val="0"/>
        </a:spcAft>
        <a:defRPr kumimoji="1" sz="2400">
          <a:solidFill>
            <a:schemeClr val="tx2"/>
          </a:solidFill>
          <a:latin typeface="Arial" charset="0"/>
          <a:ea typeface="ＭＳ Ｐゴシック" pitchFamily="50" charset="-128"/>
        </a:defRPr>
      </a:lvl5pPr>
      <a:lvl6pPr marL="457200" algn="ctr" rtl="0" eaLnBrk="1" fontAlgn="base" hangingPunct="1">
        <a:spcBef>
          <a:spcPct val="0"/>
        </a:spcBef>
        <a:spcAft>
          <a:spcPct val="0"/>
        </a:spcAft>
        <a:defRPr kumimoji="1" sz="2400">
          <a:solidFill>
            <a:schemeClr val="tx2"/>
          </a:solidFill>
          <a:latin typeface="Arial" charset="0"/>
          <a:ea typeface="ＭＳ Ｐゴシック" pitchFamily="50" charset="-128"/>
        </a:defRPr>
      </a:lvl6pPr>
      <a:lvl7pPr marL="914400" algn="ctr" rtl="0" eaLnBrk="1" fontAlgn="base" hangingPunct="1">
        <a:spcBef>
          <a:spcPct val="0"/>
        </a:spcBef>
        <a:spcAft>
          <a:spcPct val="0"/>
        </a:spcAft>
        <a:defRPr kumimoji="1" sz="2400">
          <a:solidFill>
            <a:schemeClr val="tx2"/>
          </a:solidFill>
          <a:latin typeface="Arial" charset="0"/>
          <a:ea typeface="ＭＳ Ｐゴシック" pitchFamily="50" charset="-128"/>
        </a:defRPr>
      </a:lvl7pPr>
      <a:lvl8pPr marL="1371600" algn="ctr" rtl="0" eaLnBrk="1" fontAlgn="base" hangingPunct="1">
        <a:spcBef>
          <a:spcPct val="0"/>
        </a:spcBef>
        <a:spcAft>
          <a:spcPct val="0"/>
        </a:spcAft>
        <a:defRPr kumimoji="1" sz="2400">
          <a:solidFill>
            <a:schemeClr val="tx2"/>
          </a:solidFill>
          <a:latin typeface="Arial" charset="0"/>
          <a:ea typeface="ＭＳ Ｐゴシック" pitchFamily="50" charset="-128"/>
        </a:defRPr>
      </a:lvl8pPr>
      <a:lvl9pPr marL="1828800" algn="ctr" rtl="0" eaLnBrk="1" fontAlgn="base" hangingPunct="1">
        <a:spcBef>
          <a:spcPct val="0"/>
        </a:spcBef>
        <a:spcAft>
          <a:spcPct val="0"/>
        </a:spcAft>
        <a:defRPr kumimoji="1" sz="2400">
          <a:solidFill>
            <a:schemeClr val="tx2"/>
          </a:solidFill>
          <a:latin typeface="Arial" charset="0"/>
          <a:ea typeface="ＭＳ Ｐゴシック" pitchFamily="50" charset="-128"/>
        </a:defRPr>
      </a:lvl9pPr>
    </p:titleStyle>
    <p:bodyStyle>
      <a:lvl1pPr marL="342900" indent="-342900" algn="l" rtl="0" eaLnBrk="1" fontAlgn="base" hangingPunct="1">
        <a:spcBef>
          <a:spcPct val="20000"/>
        </a:spcBef>
        <a:spcAft>
          <a:spcPct val="0"/>
        </a:spcAft>
        <a:buChar char="•"/>
        <a:defRPr kumimoji="1"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kumimoji="1" sz="2800">
          <a:solidFill>
            <a:schemeClr val="tx1"/>
          </a:solidFill>
          <a:latin typeface="+mn-lt"/>
          <a:ea typeface="+mn-ea"/>
        </a:defRPr>
      </a:lvl2pPr>
      <a:lvl3pPr marL="1143000" indent="-228600" algn="l" rtl="0" eaLnBrk="1" fontAlgn="base" hangingPunct="1">
        <a:spcBef>
          <a:spcPct val="20000"/>
        </a:spcBef>
        <a:spcAft>
          <a:spcPct val="0"/>
        </a:spcAft>
        <a:buChar char="•"/>
        <a:defRPr kumimoji="1" sz="2400">
          <a:solidFill>
            <a:schemeClr val="tx1"/>
          </a:solidFill>
          <a:latin typeface="+mn-lt"/>
          <a:ea typeface="+mn-ea"/>
        </a:defRPr>
      </a:lvl3pPr>
      <a:lvl4pPr marL="1600200" indent="-228600" algn="l" rtl="0" eaLnBrk="1" fontAlgn="base" hangingPunct="1">
        <a:spcBef>
          <a:spcPct val="20000"/>
        </a:spcBef>
        <a:spcAft>
          <a:spcPct val="0"/>
        </a:spcAft>
        <a:buChar char="–"/>
        <a:defRPr kumimoji="1" sz="2000">
          <a:solidFill>
            <a:schemeClr val="tx1"/>
          </a:solidFill>
          <a:latin typeface="+mn-lt"/>
          <a:ea typeface="+mn-ea"/>
        </a:defRPr>
      </a:lvl4pPr>
      <a:lvl5pPr marL="2057400" indent="-228600" algn="l" rtl="0" eaLnBrk="1" fontAlgn="base" hangingPunct="1">
        <a:spcBef>
          <a:spcPct val="20000"/>
        </a:spcBef>
        <a:spcAft>
          <a:spcPct val="0"/>
        </a:spcAft>
        <a:buChar char="»"/>
        <a:defRPr kumimoji="1" sz="2000">
          <a:solidFill>
            <a:schemeClr val="tx1"/>
          </a:solidFill>
          <a:latin typeface="+mn-lt"/>
          <a:ea typeface="+mn-ea"/>
        </a:defRPr>
      </a:lvl5pPr>
      <a:lvl6pPr marL="2514600" indent="-228600" algn="l" rtl="0" eaLnBrk="1" fontAlgn="base" hangingPunct="1">
        <a:spcBef>
          <a:spcPct val="20000"/>
        </a:spcBef>
        <a:spcAft>
          <a:spcPct val="0"/>
        </a:spcAft>
        <a:buChar char="»"/>
        <a:defRPr kumimoji="1" sz="2000">
          <a:solidFill>
            <a:schemeClr val="tx1"/>
          </a:solidFill>
          <a:latin typeface="+mn-lt"/>
          <a:ea typeface="+mn-ea"/>
        </a:defRPr>
      </a:lvl6pPr>
      <a:lvl7pPr marL="2971800" indent="-228600" algn="l" rtl="0" eaLnBrk="1" fontAlgn="base" hangingPunct="1">
        <a:spcBef>
          <a:spcPct val="20000"/>
        </a:spcBef>
        <a:spcAft>
          <a:spcPct val="0"/>
        </a:spcAft>
        <a:buChar char="»"/>
        <a:defRPr kumimoji="1" sz="2000">
          <a:solidFill>
            <a:schemeClr val="tx1"/>
          </a:solidFill>
          <a:latin typeface="+mn-lt"/>
          <a:ea typeface="+mn-ea"/>
        </a:defRPr>
      </a:lvl7pPr>
      <a:lvl8pPr marL="3429000" indent="-228600" algn="l" rtl="0" eaLnBrk="1" fontAlgn="base" hangingPunct="1">
        <a:spcBef>
          <a:spcPct val="20000"/>
        </a:spcBef>
        <a:spcAft>
          <a:spcPct val="0"/>
        </a:spcAft>
        <a:buChar char="»"/>
        <a:defRPr kumimoji="1" sz="2000">
          <a:solidFill>
            <a:schemeClr val="tx1"/>
          </a:solidFill>
          <a:latin typeface="+mn-lt"/>
          <a:ea typeface="+mn-ea"/>
        </a:defRPr>
      </a:lvl8pPr>
      <a:lvl9pPr marL="3886200" indent="-228600" algn="l" rtl="0" eaLnBrk="1" fontAlgn="base" hangingPunct="1">
        <a:spcBef>
          <a:spcPct val="20000"/>
        </a:spcBef>
        <a:spcAft>
          <a:spcPct val="0"/>
        </a:spcAft>
        <a:buChar char="»"/>
        <a:defRPr kumimoji="1" sz="2000">
          <a:solidFill>
            <a:schemeClr val="tx1"/>
          </a:solidFill>
          <a:latin typeface="+mn-lt"/>
          <a:ea typeface="+mn-ea"/>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2.xml"/><Relationship Id="rId4" Type="http://schemas.openxmlformats.org/officeDocument/2006/relationships/hyperlink" Target="https://jp.opcfoundation.org/"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jp.opcfoundation.org/activities-in-japan/events/" TargetMode="External"/><Relationship Id="rId2" Type="http://schemas.openxmlformats.org/officeDocument/2006/relationships/notesSlide" Target="../notesSlides/notesSlide8.xml"/><Relationship Id="rId1" Type="http://schemas.openxmlformats.org/officeDocument/2006/relationships/slideLayout" Target="../slideLayouts/slideLayout12.xml"/><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12.xml"/><Relationship Id="rId5" Type="http://schemas.openxmlformats.org/officeDocument/2006/relationships/image" Target="../media/image9.png"/><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12.xml"/><Relationship Id="rId5" Type="http://schemas.openxmlformats.org/officeDocument/2006/relationships/image" Target="../media/image11.png"/><Relationship Id="rId4" Type="http://schemas.openxmlformats.org/officeDocument/2006/relationships/hyperlink" Target="https://jp.opcfoundation.org/wp-content/uploads/sites/2/2019/06/OPC_Brochure_JP_11_2018_v8_a.pdf"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https://jp.opcfoundation.org/wp-content/uploads/sites/2/2019/06/OPC_Brochure_JP_11_2018_v8_a.pdf" TargetMode="External"/><Relationship Id="rId2" Type="http://schemas.openxmlformats.org/officeDocument/2006/relationships/notesSlide" Target="../notesSlides/notesSlide11.xml"/><Relationship Id="rId1" Type="http://schemas.openxmlformats.org/officeDocument/2006/relationships/slideLayout" Target="../slideLayouts/slideLayout12.xml"/><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hyperlink" Target="http://www.ice-keiso.co.jp/contents/OPCapli.htm" TargetMode="External"/><Relationship Id="rId2" Type="http://schemas.openxmlformats.org/officeDocument/2006/relationships/notesSlide" Target="../notesSlides/notesSlide12.xml"/><Relationship Id="rId1" Type="http://schemas.openxmlformats.org/officeDocument/2006/relationships/slideLayout" Target="../slideLayouts/slideLayout12.xml"/><Relationship Id="rId5" Type="http://schemas.openxmlformats.org/officeDocument/2006/relationships/image" Target="../media/image13.png"/><Relationship Id="rId4" Type="http://schemas.openxmlformats.org/officeDocument/2006/relationships/image" Target="../media/image12.jpeg"/></Relationships>
</file>

<file path=ppt/slides/_rels/slide16.xml.rels><?xml version="1.0" encoding="UTF-8" standalone="yes"?>
<Relationships xmlns="http://schemas.openxmlformats.org/package/2006/relationships"><Relationship Id="rId3" Type="http://schemas.openxmlformats.org/officeDocument/2006/relationships/hyperlink" Target="https://opcconnect.opcfoundation.org/2015/12/opc-foundation-iop-europe-workshop-count-me-in/" TargetMode="External"/><Relationship Id="rId2" Type="http://schemas.openxmlformats.org/officeDocument/2006/relationships/notesSlide" Target="../notesSlides/notesSlide13.xml"/><Relationship Id="rId1" Type="http://schemas.openxmlformats.org/officeDocument/2006/relationships/slideLayout" Target="../slideLayouts/slideLayout12.xml"/><Relationship Id="rId5" Type="http://schemas.openxmlformats.org/officeDocument/2006/relationships/image" Target="../media/image15.jpeg"/><Relationship Id="rId4" Type="http://schemas.openxmlformats.org/officeDocument/2006/relationships/image" Target="../media/image14.jpeg"/></Relationships>
</file>

<file path=ppt/slides/_rels/slide1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4.xml"/><Relationship Id="rId1" Type="http://schemas.openxmlformats.org/officeDocument/2006/relationships/slideLayout" Target="../slideLayouts/slideLayout12.xml"/><Relationship Id="rId5" Type="http://schemas.openxmlformats.org/officeDocument/2006/relationships/image" Target="../media/image17.png"/><Relationship Id="rId4" Type="http://schemas.openxmlformats.org/officeDocument/2006/relationships/hyperlink" Target="https://ja.wikipedia.org/wiki/&#12503;&#12525;&#12464;&#12521;&#12510;&#12502;&#12523;&#12525;&#12472;&#12483;&#12463;&#12467;&#12531;&#12488;&#12525;&#12540;&#12521;" TargetMode="External"/></Relationships>
</file>

<file path=ppt/slides/_rels/slide18.xml.rels><?xml version="1.0" encoding="UTF-8" standalone="yes"?>
<Relationships xmlns="http://schemas.openxmlformats.org/package/2006/relationships"><Relationship Id="rId3" Type="http://schemas.openxmlformats.org/officeDocument/2006/relationships/hyperlink" Target="https://www.mitsubishielectric.co.jp/fa/products/cnt/plc/pmerit/case.html" TargetMode="External"/><Relationship Id="rId2" Type="http://schemas.openxmlformats.org/officeDocument/2006/relationships/notesSlide" Target="../notesSlides/notesSlide15.xml"/><Relationship Id="rId1" Type="http://schemas.openxmlformats.org/officeDocument/2006/relationships/slideLayout" Target="../slideLayouts/slideLayout1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3" Type="http://schemas.openxmlformats.org/officeDocument/2006/relationships/hyperlink" Target="https://www.nca.gr.jp/2010/stuxnet/" TargetMode="External"/><Relationship Id="rId2" Type="http://schemas.openxmlformats.org/officeDocument/2006/relationships/notesSlide" Target="../notesSlides/notesSlide16.xml"/><Relationship Id="rId1" Type="http://schemas.openxmlformats.org/officeDocument/2006/relationships/slideLayout" Target="../slideLayouts/slideLayout12.xml"/><Relationship Id="rId4" Type="http://schemas.openxmlformats.org/officeDocument/2006/relationships/image" Target="../media/image21.gif"/></Relationships>
</file>

<file path=ppt/slides/_rels/slide2.xml.rels><?xml version="1.0" encoding="UTF-8" standalone="yes"?>
<Relationships xmlns="http://schemas.openxmlformats.org/package/2006/relationships"><Relationship Id="rId3" Type="http://schemas.openxmlformats.org/officeDocument/2006/relationships/hyperlink" Target="http://www.facebook.com/groups/WankumaAlliancePh/" TargetMode="External"/><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8.xml"/><Relationship Id="rId1" Type="http://schemas.openxmlformats.org/officeDocument/2006/relationships/slideLayout" Target="../slideLayouts/slideLayout12.xml"/><Relationship Id="rId5" Type="http://schemas.openxmlformats.org/officeDocument/2006/relationships/hyperlink" Target="http://www.hitachi-hpm.co.jp/en/plant/product/pc_dos/" TargetMode="External"/><Relationship Id="rId4" Type="http://schemas.openxmlformats.org/officeDocument/2006/relationships/image" Target="../media/image24.gif"/></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12.xml"/><Relationship Id="rId4" Type="http://schemas.openxmlformats.org/officeDocument/2006/relationships/hyperlink" Target="https://ja.wikipedia.org/wiki/&#12514;&#12494;&#12398;&#12452;&#12531;&#12479;&#12540;&#12493;&#12483;&#12488;" TargetMode="Externa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0.xml"/><Relationship Id="rId1" Type="http://schemas.openxmlformats.org/officeDocument/2006/relationships/slideLayout" Target="../slideLayouts/slideLayout1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1.xml"/><Relationship Id="rId1" Type="http://schemas.openxmlformats.org/officeDocument/2006/relationships/slideLayout" Target="../slideLayouts/slideLayout1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12.xml"/><Relationship Id="rId4" Type="http://schemas.openxmlformats.org/officeDocument/2006/relationships/hyperlink" Target="https://www.faweb.net/product/opc/" TargetMode="Externa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hyperlink" Target="https://monoist.atmarkit.co.jp/mn/articles/1906/19/news002.html" TargetMode="External"/><Relationship Id="rId2" Type="http://schemas.openxmlformats.org/officeDocument/2006/relationships/notesSlide" Target="../notesSlides/notesSlide25.xml"/><Relationship Id="rId1" Type="http://schemas.openxmlformats.org/officeDocument/2006/relationships/slideLayout" Target="../slideLayouts/slideLayout12.xml"/><Relationship Id="rId4" Type="http://schemas.openxmlformats.org/officeDocument/2006/relationships/image" Target="../media/image27.jpeg"/></Relationships>
</file>

<file path=ppt/slides/_rels/slide29.xml.rels><?xml version="1.0" encoding="UTF-8" standalone="yes"?>
<Relationships xmlns="http://schemas.openxmlformats.org/package/2006/relationships"><Relationship Id="rId3" Type="http://schemas.openxmlformats.org/officeDocument/2006/relationships/hyperlink" Target="https://www.youtube.com/watch?v=AyueO4Yr1Yw" TargetMode="External"/><Relationship Id="rId2" Type="http://schemas.openxmlformats.org/officeDocument/2006/relationships/notesSlide" Target="../notesSlides/notesSlide26.xml"/><Relationship Id="rId1" Type="http://schemas.openxmlformats.org/officeDocument/2006/relationships/slideLayout" Target="../slideLayouts/slideLayout12.xml"/><Relationship Id="rId4" Type="http://schemas.openxmlformats.org/officeDocument/2006/relationships/image" Target="../media/image28.png"/></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hyperlink" Target="https://commons.wikimedia.org/wiki/File:MITSIBISHI_PLC_Panel.jpg" TargetMode="External"/><Relationship Id="rId7" Type="http://schemas.openxmlformats.org/officeDocument/2006/relationships/image" Target="../media/image31.jpg"/><Relationship Id="rId2" Type="http://schemas.openxmlformats.org/officeDocument/2006/relationships/notesSlide" Target="../notesSlides/notesSlide28.xml"/><Relationship Id="rId1" Type="http://schemas.openxmlformats.org/officeDocument/2006/relationships/slideLayout" Target="../slideLayouts/slideLayout12.xml"/><Relationship Id="rId6" Type="http://schemas.openxmlformats.org/officeDocument/2006/relationships/hyperlink" Target="https://technofaq.org/posts/2018/12/best-wifi-router-for-gaming/" TargetMode="External"/><Relationship Id="rId5" Type="http://schemas.openxmlformats.org/officeDocument/2006/relationships/image" Target="../media/image30.png"/><Relationship Id="rId4" Type="http://schemas.openxmlformats.org/officeDocument/2006/relationships/hyperlink" Target="https://creativecommons.org/licenses/by-sa/3.0/" TargetMode="External"/><Relationship Id="rId9" Type="http://schemas.openxmlformats.org/officeDocument/2006/relationships/hyperlink" Target="https://pixabay.com/ja/%E5%8B%95%E7%94%BB-%E6%98%A0%E5%83%8F-%E3%83%A0%E3%83%BC%E3%83%93%E3%83%BC-%E3%82%A2%E3%83%8B%E3%83%A1%E3%83%BC%E3%82%B7%E3%83%A7%E3%83%B3-%E3%83%93%E3%83%87%E3%82%AA-%E3%82%B9%E3%83%9E%E3%83%9B-1240742/" TargetMode="External"/></Relationships>
</file>

<file path=ppt/slides/_rels/slide32.xml.rels><?xml version="1.0" encoding="UTF-8" standalone="yes"?>
<Relationships xmlns="http://schemas.openxmlformats.org/package/2006/relationships"><Relationship Id="rId3" Type="http://schemas.openxmlformats.org/officeDocument/2006/relationships/hyperlink" Target="https://jp.opcfoundation.org/certified-products/" TargetMode="External"/><Relationship Id="rId2" Type="http://schemas.openxmlformats.org/officeDocument/2006/relationships/notesSlide" Target="../notesSlides/notesSlide29.xml"/><Relationship Id="rId1" Type="http://schemas.openxmlformats.org/officeDocument/2006/relationships/slideLayout" Target="../slideLayouts/slideLayout12.xml"/><Relationship Id="rId4" Type="http://schemas.openxmlformats.org/officeDocument/2006/relationships/image" Target="../media/image33.png"/></Relationships>
</file>

<file path=ppt/slides/_rels/slide33.xml.rels><?xml version="1.0" encoding="UTF-8" standalone="yes"?>
<Relationships xmlns="http://schemas.openxmlformats.org/package/2006/relationships"><Relationship Id="rId3" Type="http://schemas.openxmlformats.org/officeDocument/2006/relationships/hyperlink" Target="https://opcfoundation.org/about/opc-foundation/experts/" TargetMode="External"/><Relationship Id="rId2" Type="http://schemas.openxmlformats.org/officeDocument/2006/relationships/notesSlide" Target="../notesSlides/notesSlide30.xml"/><Relationship Id="rId1" Type="http://schemas.openxmlformats.org/officeDocument/2006/relationships/slideLayout" Target="../slideLayouts/slideLayout12.xml"/><Relationship Id="rId4" Type="http://schemas.openxmlformats.org/officeDocument/2006/relationships/image" Target="../media/image34.png"/></Relationships>
</file>

<file path=ppt/slides/_rels/slide34.xml.rels><?xml version="1.0" encoding="UTF-8" standalone="yes"?>
<Relationships xmlns="http://schemas.openxmlformats.org/package/2006/relationships"><Relationship Id="rId3" Type="http://schemas.openxmlformats.org/officeDocument/2006/relationships/hyperlink" Target="https://github.com/FreeOpcUa/python-opcua" TargetMode="External"/><Relationship Id="rId2" Type="http://schemas.openxmlformats.org/officeDocument/2006/relationships/notesSlide" Target="../notesSlides/notesSlide31.xml"/><Relationship Id="rId1" Type="http://schemas.openxmlformats.org/officeDocument/2006/relationships/slideLayout" Target="../slideLayouts/slideLayout12.xml"/><Relationship Id="rId4" Type="http://schemas.openxmlformats.org/officeDocument/2006/relationships/image" Target="../media/image35.png"/></Relationships>
</file>

<file path=ppt/slides/_rels/slide35.xml.rels><?xml version="1.0" encoding="UTF-8" standalone="yes"?>
<Relationships xmlns="http://schemas.openxmlformats.org/package/2006/relationships"><Relationship Id="rId3" Type="http://schemas.openxmlformats.org/officeDocument/2006/relationships/hyperlink" Target="https://github.com/OPCFoundation" TargetMode="External"/><Relationship Id="rId2" Type="http://schemas.openxmlformats.org/officeDocument/2006/relationships/notesSlide" Target="../notesSlides/notesSlide32.xml"/><Relationship Id="rId1" Type="http://schemas.openxmlformats.org/officeDocument/2006/relationships/slideLayout" Target="../slideLayouts/slideLayout12.xml"/><Relationship Id="rId4" Type="http://schemas.openxmlformats.org/officeDocument/2006/relationships/image" Target="../media/image36.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6.xml"/><Relationship Id="rId1" Type="http://schemas.openxmlformats.org/officeDocument/2006/relationships/slideLayout" Target="../slideLayouts/slideLayout12.xml"/><Relationship Id="rId4" Type="http://schemas.openxmlformats.org/officeDocument/2006/relationships/image" Target="../media/image38.png"/></Relationships>
</file>

<file path=ppt/slides/_rels/slide4.xml.rels><?xml version="1.0" encoding="UTF-8" standalone="yes"?>
<Relationships xmlns="http://schemas.openxmlformats.org/package/2006/relationships"><Relationship Id="rId2" Type="http://schemas.openxmlformats.org/officeDocument/2006/relationships/hyperlink" Target="https://github.com/kumo203/WankumaAlliancePh" TargetMode="Externa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hyperlink" Target="https://jp.opcfoundation.org/about/what-is-opc/" TargetMode="External"/><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image" Target="../media/image4.jpeg"/></Relationships>
</file>

<file path=ppt/slides/_rels/slide7.xml.rels><?xml version="1.0" encoding="UTF-8" standalone="yes"?>
<Relationships xmlns="http://schemas.openxmlformats.org/package/2006/relationships"><Relationship Id="rId3" Type="http://schemas.openxmlformats.org/officeDocument/2006/relationships/hyperlink" Target="https://jp.opcfoundation.org/about/opc-technologies/opc-classic/" TargetMode="External"/><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4.jpeg"/><Relationship Id="rId5" Type="http://schemas.openxmlformats.org/officeDocument/2006/relationships/hyperlink" Target="https://jp.opcfoundation.org/about/what-is-opc/" TargetMode="External"/><Relationship Id="rId4" Type="http://schemas.openxmlformats.org/officeDocument/2006/relationships/hyperlink" Target="https://jp.opcfoundation.org/about/opc-technologies/opc-ua/" TargetMode="Externa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0AE1977C-FEB6-4BAF-B2E6-237F6DE9E08D}"/>
              </a:ext>
            </a:extLst>
          </p:cNvPr>
          <p:cNvSpPr>
            <a:spLocks noGrp="1"/>
          </p:cNvSpPr>
          <p:nvPr>
            <p:ph type="ctrTitle"/>
          </p:nvPr>
        </p:nvSpPr>
        <p:spPr/>
        <p:txBody>
          <a:bodyPr/>
          <a:lstStyle/>
          <a:p>
            <a:r>
              <a:rPr lang="en-US" altLang="ja-JP" sz="6600" dirty="0"/>
              <a:t>OPC UA</a:t>
            </a:r>
            <a:r>
              <a:rPr lang="ja-JP" altLang="en-US" sz="6600" dirty="0"/>
              <a:t>って知っていますか？</a:t>
            </a:r>
            <a:endParaRPr kumimoji="1" lang="ja-JP" altLang="en-US" sz="6600" dirty="0"/>
          </a:p>
        </p:txBody>
      </p:sp>
      <p:sp>
        <p:nvSpPr>
          <p:cNvPr id="5" name="字幕 4">
            <a:extLst>
              <a:ext uri="{FF2B5EF4-FFF2-40B4-BE49-F238E27FC236}">
                <a16:creationId xmlns:a16="http://schemas.microsoft.com/office/drawing/2014/main" id="{946043C9-4752-4095-80F5-F67D156D2930}"/>
              </a:ext>
            </a:extLst>
          </p:cNvPr>
          <p:cNvSpPr>
            <a:spLocks noGrp="1"/>
          </p:cNvSpPr>
          <p:nvPr>
            <p:ph type="subTitle" idx="1"/>
          </p:nvPr>
        </p:nvSpPr>
        <p:spPr/>
        <p:txBody>
          <a:bodyPr/>
          <a:lstStyle/>
          <a:p>
            <a:endParaRPr kumimoji="1" lang="en-US" altLang="ja-JP" dirty="0"/>
          </a:p>
          <a:p>
            <a:r>
              <a:rPr kumimoji="1" lang="en-US" altLang="ja-JP" dirty="0"/>
              <a:t>Tomoya Yamanaka</a:t>
            </a:r>
            <a:endParaRPr kumimoji="1" lang="ja-JP" altLang="en-US" dirty="0"/>
          </a:p>
        </p:txBody>
      </p:sp>
    </p:spTree>
    <p:extLst>
      <p:ext uri="{BB962C8B-B14F-4D97-AF65-F5344CB8AC3E}">
        <p14:creationId xmlns:p14="http://schemas.microsoft.com/office/powerpoint/2010/main" val="39275943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タイトル 1">
            <a:extLst>
              <a:ext uri="{FF2B5EF4-FFF2-40B4-BE49-F238E27FC236}">
                <a16:creationId xmlns:a16="http://schemas.microsoft.com/office/drawing/2014/main" id="{D52EFC44-EC1C-46A1-88E9-FB5309C6A2C1}"/>
              </a:ext>
            </a:extLst>
          </p:cNvPr>
          <p:cNvSpPr txBox="1">
            <a:spLocks/>
          </p:cNvSpPr>
          <p:nvPr/>
        </p:nvSpPr>
        <p:spPr bwMode="auto">
          <a:xfrm>
            <a:off x="-684584" y="133681"/>
            <a:ext cx="10081120" cy="53597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ctr" rtl="0" eaLnBrk="1" fontAlgn="base" hangingPunct="1">
              <a:spcBef>
                <a:spcPct val="0"/>
              </a:spcBef>
              <a:spcAft>
                <a:spcPct val="0"/>
              </a:spcAft>
              <a:defRPr kumimoji="1" sz="2400">
                <a:solidFill>
                  <a:schemeClr val="tx2"/>
                </a:solidFill>
                <a:latin typeface="+mj-lt"/>
                <a:ea typeface="+mj-ea"/>
                <a:cs typeface="+mj-cs"/>
              </a:defRPr>
            </a:lvl1pPr>
            <a:lvl2pPr algn="ctr" rtl="0" eaLnBrk="1" fontAlgn="base" hangingPunct="1">
              <a:spcBef>
                <a:spcPct val="0"/>
              </a:spcBef>
              <a:spcAft>
                <a:spcPct val="0"/>
              </a:spcAft>
              <a:defRPr kumimoji="1" sz="2400">
                <a:solidFill>
                  <a:schemeClr val="tx2"/>
                </a:solidFill>
                <a:latin typeface="Arial" charset="0"/>
                <a:ea typeface="ＭＳ Ｐゴシック" pitchFamily="50" charset="-128"/>
              </a:defRPr>
            </a:lvl2pPr>
            <a:lvl3pPr algn="ctr" rtl="0" eaLnBrk="1" fontAlgn="base" hangingPunct="1">
              <a:spcBef>
                <a:spcPct val="0"/>
              </a:spcBef>
              <a:spcAft>
                <a:spcPct val="0"/>
              </a:spcAft>
              <a:defRPr kumimoji="1" sz="2400">
                <a:solidFill>
                  <a:schemeClr val="tx2"/>
                </a:solidFill>
                <a:latin typeface="Arial" charset="0"/>
                <a:ea typeface="ＭＳ Ｐゴシック" pitchFamily="50" charset="-128"/>
              </a:defRPr>
            </a:lvl3pPr>
            <a:lvl4pPr algn="ctr" rtl="0" eaLnBrk="1" fontAlgn="base" hangingPunct="1">
              <a:spcBef>
                <a:spcPct val="0"/>
              </a:spcBef>
              <a:spcAft>
                <a:spcPct val="0"/>
              </a:spcAft>
              <a:defRPr kumimoji="1" sz="2400">
                <a:solidFill>
                  <a:schemeClr val="tx2"/>
                </a:solidFill>
                <a:latin typeface="Arial" charset="0"/>
                <a:ea typeface="ＭＳ Ｐゴシック" pitchFamily="50" charset="-128"/>
              </a:defRPr>
            </a:lvl4pPr>
            <a:lvl5pPr algn="ctr" rtl="0" eaLnBrk="1" fontAlgn="base" hangingPunct="1">
              <a:spcBef>
                <a:spcPct val="0"/>
              </a:spcBef>
              <a:spcAft>
                <a:spcPct val="0"/>
              </a:spcAft>
              <a:defRPr kumimoji="1" sz="2400">
                <a:solidFill>
                  <a:schemeClr val="tx2"/>
                </a:solidFill>
                <a:latin typeface="Arial" charset="0"/>
                <a:ea typeface="ＭＳ Ｐゴシック" pitchFamily="50" charset="-128"/>
              </a:defRPr>
            </a:lvl5pPr>
            <a:lvl6pPr marL="457200" algn="ctr" rtl="0" eaLnBrk="1" fontAlgn="base" hangingPunct="1">
              <a:spcBef>
                <a:spcPct val="0"/>
              </a:spcBef>
              <a:spcAft>
                <a:spcPct val="0"/>
              </a:spcAft>
              <a:defRPr kumimoji="1" sz="2400">
                <a:solidFill>
                  <a:schemeClr val="tx2"/>
                </a:solidFill>
                <a:latin typeface="Arial" charset="0"/>
                <a:ea typeface="ＭＳ Ｐゴシック" pitchFamily="50" charset="-128"/>
              </a:defRPr>
            </a:lvl6pPr>
            <a:lvl7pPr marL="914400" algn="ctr" rtl="0" eaLnBrk="1" fontAlgn="base" hangingPunct="1">
              <a:spcBef>
                <a:spcPct val="0"/>
              </a:spcBef>
              <a:spcAft>
                <a:spcPct val="0"/>
              </a:spcAft>
              <a:defRPr kumimoji="1" sz="2400">
                <a:solidFill>
                  <a:schemeClr val="tx2"/>
                </a:solidFill>
                <a:latin typeface="Arial" charset="0"/>
                <a:ea typeface="ＭＳ Ｐゴシック" pitchFamily="50" charset="-128"/>
              </a:defRPr>
            </a:lvl7pPr>
            <a:lvl8pPr marL="1371600" algn="ctr" rtl="0" eaLnBrk="1" fontAlgn="base" hangingPunct="1">
              <a:spcBef>
                <a:spcPct val="0"/>
              </a:spcBef>
              <a:spcAft>
                <a:spcPct val="0"/>
              </a:spcAft>
              <a:defRPr kumimoji="1" sz="2400">
                <a:solidFill>
                  <a:schemeClr val="tx2"/>
                </a:solidFill>
                <a:latin typeface="Arial" charset="0"/>
                <a:ea typeface="ＭＳ Ｐゴシック" pitchFamily="50" charset="-128"/>
              </a:defRPr>
            </a:lvl8pPr>
            <a:lvl9pPr marL="1828800" algn="ctr" rtl="0" eaLnBrk="1" fontAlgn="base" hangingPunct="1">
              <a:spcBef>
                <a:spcPct val="0"/>
              </a:spcBef>
              <a:spcAft>
                <a:spcPct val="0"/>
              </a:spcAft>
              <a:defRPr kumimoji="1" sz="2400">
                <a:solidFill>
                  <a:schemeClr val="tx2"/>
                </a:solidFill>
                <a:latin typeface="Arial" charset="0"/>
                <a:ea typeface="ＭＳ Ｐゴシック" pitchFamily="50" charset="-128"/>
              </a:defRPr>
            </a:lvl9pPr>
          </a:lstStyle>
          <a:p>
            <a:r>
              <a:rPr lang="en-US" altLang="ja-JP" sz="3600" dirty="0"/>
              <a:t>OPC Foundation(</a:t>
            </a:r>
            <a:r>
              <a:rPr lang="ja-JP" altLang="en-US" sz="3600" dirty="0"/>
              <a:t>日本</a:t>
            </a:r>
            <a:r>
              <a:rPr lang="en-US" altLang="ja-JP" sz="3600" dirty="0"/>
              <a:t>)</a:t>
            </a:r>
            <a:endParaRPr lang="ja-JP" altLang="en-US" sz="3600" kern="0" dirty="0"/>
          </a:p>
        </p:txBody>
      </p:sp>
      <p:pic>
        <p:nvPicPr>
          <p:cNvPr id="2" name="Picture 1">
            <a:extLst>
              <a:ext uri="{FF2B5EF4-FFF2-40B4-BE49-F238E27FC236}">
                <a16:creationId xmlns:a16="http://schemas.microsoft.com/office/drawing/2014/main" id="{C7B4437F-7525-4271-A307-3BB8BFAEFBC7}"/>
              </a:ext>
            </a:extLst>
          </p:cNvPr>
          <p:cNvPicPr>
            <a:picLocks noChangeAspect="1"/>
          </p:cNvPicPr>
          <p:nvPr/>
        </p:nvPicPr>
        <p:blipFill>
          <a:blip r:embed="rId3"/>
          <a:stretch>
            <a:fillRect/>
          </a:stretch>
        </p:blipFill>
        <p:spPr>
          <a:xfrm>
            <a:off x="1199504" y="1617049"/>
            <a:ext cx="6744992" cy="5240951"/>
          </a:xfrm>
          <a:prstGeom prst="rect">
            <a:avLst/>
          </a:prstGeom>
        </p:spPr>
      </p:pic>
      <p:sp>
        <p:nvSpPr>
          <p:cNvPr id="3" name="Rectangle 2">
            <a:extLst>
              <a:ext uri="{FF2B5EF4-FFF2-40B4-BE49-F238E27FC236}">
                <a16:creationId xmlns:a16="http://schemas.microsoft.com/office/drawing/2014/main" id="{691F76DE-AC68-4E8B-9E5F-7CED9AA96F23}"/>
              </a:ext>
            </a:extLst>
          </p:cNvPr>
          <p:cNvSpPr/>
          <p:nvPr/>
        </p:nvSpPr>
        <p:spPr>
          <a:xfrm>
            <a:off x="3056200" y="1255713"/>
            <a:ext cx="3031599" cy="369332"/>
          </a:xfrm>
          <a:prstGeom prst="rect">
            <a:avLst/>
          </a:prstGeom>
        </p:spPr>
        <p:txBody>
          <a:bodyPr wrap="none">
            <a:spAutoFit/>
          </a:bodyPr>
          <a:lstStyle/>
          <a:p>
            <a:r>
              <a:rPr lang="en-US" altLang="ja-JP" dirty="0">
                <a:hlinkClick r:id="rId4"/>
              </a:rPr>
              <a:t>https://jp.opcfoundation.org/</a:t>
            </a:r>
            <a:endParaRPr lang="ja-JP" altLang="en-US" dirty="0"/>
          </a:p>
        </p:txBody>
      </p:sp>
      <p:sp>
        <p:nvSpPr>
          <p:cNvPr id="7" name="タイトル 1">
            <a:extLst>
              <a:ext uri="{FF2B5EF4-FFF2-40B4-BE49-F238E27FC236}">
                <a16:creationId xmlns:a16="http://schemas.microsoft.com/office/drawing/2014/main" id="{D223EFC8-C4CE-4036-BC5C-7FF9C4EB3FEC}"/>
              </a:ext>
            </a:extLst>
          </p:cNvPr>
          <p:cNvSpPr txBox="1">
            <a:spLocks/>
          </p:cNvSpPr>
          <p:nvPr/>
        </p:nvSpPr>
        <p:spPr bwMode="auto">
          <a:xfrm>
            <a:off x="323528" y="704239"/>
            <a:ext cx="8496944" cy="4236929"/>
          </a:xfrm>
          <a:prstGeom prst="rect">
            <a:avLst/>
          </a:prstGeom>
          <a:noFill/>
          <a:ln w="9525">
            <a:noFill/>
            <a:miter lim="800000"/>
            <a:headEnd/>
            <a:tailEnd/>
          </a:ln>
        </p:spPr>
        <p:txBody>
          <a:bodyPr vert="horz" wrap="square" lIns="91440" tIns="45720" rIns="91440" bIns="45720" numCol="1" spcCol="0" anchor="t" anchorCtr="0" compatLnSpc="1">
            <a:prstTxWarp prst="textNoShape">
              <a:avLst/>
            </a:prstTxWarp>
          </a:bodyPr>
          <a:lstStyle>
            <a:lvl1pPr algn="ctr" rtl="0" eaLnBrk="1" fontAlgn="base" hangingPunct="1">
              <a:spcBef>
                <a:spcPct val="0"/>
              </a:spcBef>
              <a:spcAft>
                <a:spcPct val="0"/>
              </a:spcAft>
              <a:defRPr kumimoji="1" sz="2400">
                <a:solidFill>
                  <a:schemeClr val="tx2"/>
                </a:solidFill>
                <a:latin typeface="+mj-lt"/>
                <a:ea typeface="+mj-ea"/>
                <a:cs typeface="+mj-cs"/>
              </a:defRPr>
            </a:lvl1pPr>
            <a:lvl2pPr algn="ctr" rtl="0" eaLnBrk="1" fontAlgn="base" hangingPunct="1">
              <a:spcBef>
                <a:spcPct val="0"/>
              </a:spcBef>
              <a:spcAft>
                <a:spcPct val="0"/>
              </a:spcAft>
              <a:defRPr kumimoji="1" sz="2400">
                <a:solidFill>
                  <a:schemeClr val="tx2"/>
                </a:solidFill>
                <a:latin typeface="Arial" charset="0"/>
                <a:ea typeface="ＭＳ Ｐゴシック" pitchFamily="50" charset="-128"/>
              </a:defRPr>
            </a:lvl2pPr>
            <a:lvl3pPr algn="ctr" rtl="0" eaLnBrk="1" fontAlgn="base" hangingPunct="1">
              <a:spcBef>
                <a:spcPct val="0"/>
              </a:spcBef>
              <a:spcAft>
                <a:spcPct val="0"/>
              </a:spcAft>
              <a:defRPr kumimoji="1" sz="2400">
                <a:solidFill>
                  <a:schemeClr val="tx2"/>
                </a:solidFill>
                <a:latin typeface="Arial" charset="0"/>
                <a:ea typeface="ＭＳ Ｐゴシック" pitchFamily="50" charset="-128"/>
              </a:defRPr>
            </a:lvl3pPr>
            <a:lvl4pPr algn="ctr" rtl="0" eaLnBrk="1" fontAlgn="base" hangingPunct="1">
              <a:spcBef>
                <a:spcPct val="0"/>
              </a:spcBef>
              <a:spcAft>
                <a:spcPct val="0"/>
              </a:spcAft>
              <a:defRPr kumimoji="1" sz="2400">
                <a:solidFill>
                  <a:schemeClr val="tx2"/>
                </a:solidFill>
                <a:latin typeface="Arial" charset="0"/>
                <a:ea typeface="ＭＳ Ｐゴシック" pitchFamily="50" charset="-128"/>
              </a:defRPr>
            </a:lvl4pPr>
            <a:lvl5pPr algn="ctr" rtl="0" eaLnBrk="1" fontAlgn="base" hangingPunct="1">
              <a:spcBef>
                <a:spcPct val="0"/>
              </a:spcBef>
              <a:spcAft>
                <a:spcPct val="0"/>
              </a:spcAft>
              <a:defRPr kumimoji="1" sz="2400">
                <a:solidFill>
                  <a:schemeClr val="tx2"/>
                </a:solidFill>
                <a:latin typeface="Arial" charset="0"/>
                <a:ea typeface="ＭＳ Ｐゴシック" pitchFamily="50" charset="-128"/>
              </a:defRPr>
            </a:lvl5pPr>
            <a:lvl6pPr marL="457200" algn="ctr" rtl="0" eaLnBrk="1" fontAlgn="base" hangingPunct="1">
              <a:spcBef>
                <a:spcPct val="0"/>
              </a:spcBef>
              <a:spcAft>
                <a:spcPct val="0"/>
              </a:spcAft>
              <a:defRPr kumimoji="1" sz="2400">
                <a:solidFill>
                  <a:schemeClr val="tx2"/>
                </a:solidFill>
                <a:latin typeface="Arial" charset="0"/>
                <a:ea typeface="ＭＳ Ｐゴシック" pitchFamily="50" charset="-128"/>
              </a:defRPr>
            </a:lvl6pPr>
            <a:lvl7pPr marL="914400" algn="ctr" rtl="0" eaLnBrk="1" fontAlgn="base" hangingPunct="1">
              <a:spcBef>
                <a:spcPct val="0"/>
              </a:spcBef>
              <a:spcAft>
                <a:spcPct val="0"/>
              </a:spcAft>
              <a:defRPr kumimoji="1" sz="2400">
                <a:solidFill>
                  <a:schemeClr val="tx2"/>
                </a:solidFill>
                <a:latin typeface="Arial" charset="0"/>
                <a:ea typeface="ＭＳ Ｐゴシック" pitchFamily="50" charset="-128"/>
              </a:defRPr>
            </a:lvl7pPr>
            <a:lvl8pPr marL="1371600" algn="ctr" rtl="0" eaLnBrk="1" fontAlgn="base" hangingPunct="1">
              <a:spcBef>
                <a:spcPct val="0"/>
              </a:spcBef>
              <a:spcAft>
                <a:spcPct val="0"/>
              </a:spcAft>
              <a:defRPr kumimoji="1" sz="2400">
                <a:solidFill>
                  <a:schemeClr val="tx2"/>
                </a:solidFill>
                <a:latin typeface="Arial" charset="0"/>
                <a:ea typeface="ＭＳ Ｐゴシック" pitchFamily="50" charset="-128"/>
              </a:defRPr>
            </a:lvl8pPr>
            <a:lvl9pPr marL="1828800" algn="ctr" rtl="0" eaLnBrk="1" fontAlgn="base" hangingPunct="1">
              <a:spcBef>
                <a:spcPct val="0"/>
              </a:spcBef>
              <a:spcAft>
                <a:spcPct val="0"/>
              </a:spcAft>
              <a:defRPr kumimoji="1" sz="2400">
                <a:solidFill>
                  <a:schemeClr val="tx2"/>
                </a:solidFill>
                <a:latin typeface="Arial" charset="0"/>
                <a:ea typeface="ＭＳ Ｐゴシック" pitchFamily="50" charset="-128"/>
              </a:defRPr>
            </a:lvl9pPr>
          </a:lstStyle>
          <a:p>
            <a:pPr algn="l"/>
            <a:r>
              <a:rPr lang="ja-JP" altLang="en-US" sz="2700" dirty="0"/>
              <a:t>ちゃんと日本にもあります。</a:t>
            </a:r>
            <a:endParaRPr lang="en-US" altLang="ja-JP" sz="2700" dirty="0"/>
          </a:p>
        </p:txBody>
      </p:sp>
    </p:spTree>
    <p:extLst>
      <p:ext uri="{BB962C8B-B14F-4D97-AF65-F5344CB8AC3E}">
        <p14:creationId xmlns:p14="http://schemas.microsoft.com/office/powerpoint/2010/main" val="2948494755"/>
      </p:ext>
    </p:extLst>
  </p:cSld>
  <p:clrMapOvr>
    <a:masterClrMapping/>
  </p:clrMapOvr>
  <p:transition>
    <p:wipe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1">
            <a:extLst>
              <a:ext uri="{FF2B5EF4-FFF2-40B4-BE49-F238E27FC236}">
                <a16:creationId xmlns:a16="http://schemas.microsoft.com/office/drawing/2014/main" id="{017E2C74-0E94-4EB1-A701-5A28CEE5E38B}"/>
              </a:ext>
            </a:extLst>
          </p:cNvPr>
          <p:cNvSpPr txBox="1">
            <a:spLocks/>
          </p:cNvSpPr>
          <p:nvPr/>
        </p:nvSpPr>
        <p:spPr bwMode="auto">
          <a:xfrm>
            <a:off x="323528" y="848255"/>
            <a:ext cx="8352928" cy="4236929"/>
          </a:xfrm>
          <a:prstGeom prst="rect">
            <a:avLst/>
          </a:prstGeom>
          <a:noFill/>
          <a:ln w="9525">
            <a:noFill/>
            <a:miter lim="800000"/>
            <a:headEnd/>
            <a:tailEnd/>
          </a:ln>
        </p:spPr>
        <p:txBody>
          <a:bodyPr vert="horz" wrap="square" lIns="91440" tIns="45720" rIns="91440" bIns="45720" numCol="1" spcCol="0" anchor="t" anchorCtr="0" compatLnSpc="1">
            <a:prstTxWarp prst="textNoShape">
              <a:avLst/>
            </a:prstTxWarp>
          </a:bodyPr>
          <a:lstStyle>
            <a:lvl1pPr algn="ctr" rtl="0" eaLnBrk="1" fontAlgn="base" hangingPunct="1">
              <a:spcBef>
                <a:spcPct val="0"/>
              </a:spcBef>
              <a:spcAft>
                <a:spcPct val="0"/>
              </a:spcAft>
              <a:defRPr kumimoji="1" sz="2400">
                <a:solidFill>
                  <a:schemeClr val="tx2"/>
                </a:solidFill>
                <a:latin typeface="+mj-lt"/>
                <a:ea typeface="+mj-ea"/>
                <a:cs typeface="+mj-cs"/>
              </a:defRPr>
            </a:lvl1pPr>
            <a:lvl2pPr algn="ctr" rtl="0" eaLnBrk="1" fontAlgn="base" hangingPunct="1">
              <a:spcBef>
                <a:spcPct val="0"/>
              </a:spcBef>
              <a:spcAft>
                <a:spcPct val="0"/>
              </a:spcAft>
              <a:defRPr kumimoji="1" sz="2400">
                <a:solidFill>
                  <a:schemeClr val="tx2"/>
                </a:solidFill>
                <a:latin typeface="Arial" charset="0"/>
                <a:ea typeface="ＭＳ Ｐゴシック" pitchFamily="50" charset="-128"/>
              </a:defRPr>
            </a:lvl2pPr>
            <a:lvl3pPr algn="ctr" rtl="0" eaLnBrk="1" fontAlgn="base" hangingPunct="1">
              <a:spcBef>
                <a:spcPct val="0"/>
              </a:spcBef>
              <a:spcAft>
                <a:spcPct val="0"/>
              </a:spcAft>
              <a:defRPr kumimoji="1" sz="2400">
                <a:solidFill>
                  <a:schemeClr val="tx2"/>
                </a:solidFill>
                <a:latin typeface="Arial" charset="0"/>
                <a:ea typeface="ＭＳ Ｐゴシック" pitchFamily="50" charset="-128"/>
              </a:defRPr>
            </a:lvl3pPr>
            <a:lvl4pPr algn="ctr" rtl="0" eaLnBrk="1" fontAlgn="base" hangingPunct="1">
              <a:spcBef>
                <a:spcPct val="0"/>
              </a:spcBef>
              <a:spcAft>
                <a:spcPct val="0"/>
              </a:spcAft>
              <a:defRPr kumimoji="1" sz="2400">
                <a:solidFill>
                  <a:schemeClr val="tx2"/>
                </a:solidFill>
                <a:latin typeface="Arial" charset="0"/>
                <a:ea typeface="ＭＳ Ｐゴシック" pitchFamily="50" charset="-128"/>
              </a:defRPr>
            </a:lvl4pPr>
            <a:lvl5pPr algn="ctr" rtl="0" eaLnBrk="1" fontAlgn="base" hangingPunct="1">
              <a:spcBef>
                <a:spcPct val="0"/>
              </a:spcBef>
              <a:spcAft>
                <a:spcPct val="0"/>
              </a:spcAft>
              <a:defRPr kumimoji="1" sz="2400">
                <a:solidFill>
                  <a:schemeClr val="tx2"/>
                </a:solidFill>
                <a:latin typeface="Arial" charset="0"/>
                <a:ea typeface="ＭＳ Ｐゴシック" pitchFamily="50" charset="-128"/>
              </a:defRPr>
            </a:lvl5pPr>
            <a:lvl6pPr marL="457200" algn="ctr" rtl="0" eaLnBrk="1" fontAlgn="base" hangingPunct="1">
              <a:spcBef>
                <a:spcPct val="0"/>
              </a:spcBef>
              <a:spcAft>
                <a:spcPct val="0"/>
              </a:spcAft>
              <a:defRPr kumimoji="1" sz="2400">
                <a:solidFill>
                  <a:schemeClr val="tx2"/>
                </a:solidFill>
                <a:latin typeface="Arial" charset="0"/>
                <a:ea typeface="ＭＳ Ｐゴシック" pitchFamily="50" charset="-128"/>
              </a:defRPr>
            </a:lvl6pPr>
            <a:lvl7pPr marL="914400" algn="ctr" rtl="0" eaLnBrk="1" fontAlgn="base" hangingPunct="1">
              <a:spcBef>
                <a:spcPct val="0"/>
              </a:spcBef>
              <a:spcAft>
                <a:spcPct val="0"/>
              </a:spcAft>
              <a:defRPr kumimoji="1" sz="2400">
                <a:solidFill>
                  <a:schemeClr val="tx2"/>
                </a:solidFill>
                <a:latin typeface="Arial" charset="0"/>
                <a:ea typeface="ＭＳ Ｐゴシック" pitchFamily="50" charset="-128"/>
              </a:defRPr>
            </a:lvl7pPr>
            <a:lvl8pPr marL="1371600" algn="ctr" rtl="0" eaLnBrk="1" fontAlgn="base" hangingPunct="1">
              <a:spcBef>
                <a:spcPct val="0"/>
              </a:spcBef>
              <a:spcAft>
                <a:spcPct val="0"/>
              </a:spcAft>
              <a:defRPr kumimoji="1" sz="2400">
                <a:solidFill>
                  <a:schemeClr val="tx2"/>
                </a:solidFill>
                <a:latin typeface="Arial" charset="0"/>
                <a:ea typeface="ＭＳ Ｐゴシック" pitchFamily="50" charset="-128"/>
              </a:defRPr>
            </a:lvl8pPr>
            <a:lvl9pPr marL="1828800" algn="ctr" rtl="0" eaLnBrk="1" fontAlgn="base" hangingPunct="1">
              <a:spcBef>
                <a:spcPct val="0"/>
              </a:spcBef>
              <a:spcAft>
                <a:spcPct val="0"/>
              </a:spcAft>
              <a:defRPr kumimoji="1" sz="2400">
                <a:solidFill>
                  <a:schemeClr val="tx2"/>
                </a:solidFill>
                <a:latin typeface="Arial" charset="0"/>
                <a:ea typeface="ＭＳ Ｐゴシック" pitchFamily="50" charset="-128"/>
              </a:defRPr>
            </a:lvl9pPr>
          </a:lstStyle>
          <a:p>
            <a:pPr algn="l"/>
            <a:r>
              <a:rPr lang="ja-JP" altLang="en-US" sz="2800" dirty="0"/>
              <a:t>世界中でイベントが行われています。日本での次のイベントは</a:t>
            </a:r>
            <a:r>
              <a:rPr lang="en-US" altLang="ja-JP" sz="2800" dirty="0"/>
              <a:t>12/12(</a:t>
            </a:r>
            <a:r>
              <a:rPr lang="ja-JP" altLang="en-US" sz="2800" dirty="0"/>
              <a:t>木</a:t>
            </a:r>
            <a:r>
              <a:rPr lang="en-US" altLang="ja-JP" sz="2800" dirty="0"/>
              <a:t>)</a:t>
            </a:r>
            <a:r>
              <a:rPr lang="ja-JP" altLang="en-US" sz="2800" dirty="0"/>
              <a:t>の</a:t>
            </a:r>
            <a:r>
              <a:rPr lang="en-US" altLang="ja-JP" sz="2800" dirty="0"/>
              <a:t>OPC</a:t>
            </a:r>
            <a:r>
              <a:rPr lang="ja-JP" altLang="en-US" sz="2800" dirty="0"/>
              <a:t> </a:t>
            </a:r>
            <a:r>
              <a:rPr lang="en-US" altLang="ja-JP" sz="2800" dirty="0"/>
              <a:t>Day</a:t>
            </a:r>
            <a:r>
              <a:rPr lang="ja-JP" altLang="en-US" sz="2800" dirty="0"/>
              <a:t>と出てきます。</a:t>
            </a:r>
            <a:endParaRPr lang="en-US" altLang="ja-JP" sz="2800" dirty="0"/>
          </a:p>
        </p:txBody>
      </p:sp>
      <p:sp>
        <p:nvSpPr>
          <p:cNvPr id="18" name="タイトル 1">
            <a:extLst>
              <a:ext uri="{FF2B5EF4-FFF2-40B4-BE49-F238E27FC236}">
                <a16:creationId xmlns:a16="http://schemas.microsoft.com/office/drawing/2014/main" id="{D52EFC44-EC1C-46A1-88E9-FB5309C6A2C1}"/>
              </a:ext>
            </a:extLst>
          </p:cNvPr>
          <p:cNvSpPr txBox="1">
            <a:spLocks/>
          </p:cNvSpPr>
          <p:nvPr/>
        </p:nvSpPr>
        <p:spPr bwMode="auto">
          <a:xfrm>
            <a:off x="-684584" y="133681"/>
            <a:ext cx="10081120" cy="53597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ctr" rtl="0" eaLnBrk="1" fontAlgn="base" hangingPunct="1">
              <a:spcBef>
                <a:spcPct val="0"/>
              </a:spcBef>
              <a:spcAft>
                <a:spcPct val="0"/>
              </a:spcAft>
              <a:defRPr kumimoji="1" sz="2400">
                <a:solidFill>
                  <a:schemeClr val="tx2"/>
                </a:solidFill>
                <a:latin typeface="+mj-lt"/>
                <a:ea typeface="+mj-ea"/>
                <a:cs typeface="+mj-cs"/>
              </a:defRPr>
            </a:lvl1pPr>
            <a:lvl2pPr algn="ctr" rtl="0" eaLnBrk="1" fontAlgn="base" hangingPunct="1">
              <a:spcBef>
                <a:spcPct val="0"/>
              </a:spcBef>
              <a:spcAft>
                <a:spcPct val="0"/>
              </a:spcAft>
              <a:defRPr kumimoji="1" sz="2400">
                <a:solidFill>
                  <a:schemeClr val="tx2"/>
                </a:solidFill>
                <a:latin typeface="Arial" charset="0"/>
                <a:ea typeface="ＭＳ Ｐゴシック" pitchFamily="50" charset="-128"/>
              </a:defRPr>
            </a:lvl2pPr>
            <a:lvl3pPr algn="ctr" rtl="0" eaLnBrk="1" fontAlgn="base" hangingPunct="1">
              <a:spcBef>
                <a:spcPct val="0"/>
              </a:spcBef>
              <a:spcAft>
                <a:spcPct val="0"/>
              </a:spcAft>
              <a:defRPr kumimoji="1" sz="2400">
                <a:solidFill>
                  <a:schemeClr val="tx2"/>
                </a:solidFill>
                <a:latin typeface="Arial" charset="0"/>
                <a:ea typeface="ＭＳ Ｐゴシック" pitchFamily="50" charset="-128"/>
              </a:defRPr>
            </a:lvl3pPr>
            <a:lvl4pPr algn="ctr" rtl="0" eaLnBrk="1" fontAlgn="base" hangingPunct="1">
              <a:spcBef>
                <a:spcPct val="0"/>
              </a:spcBef>
              <a:spcAft>
                <a:spcPct val="0"/>
              </a:spcAft>
              <a:defRPr kumimoji="1" sz="2400">
                <a:solidFill>
                  <a:schemeClr val="tx2"/>
                </a:solidFill>
                <a:latin typeface="Arial" charset="0"/>
                <a:ea typeface="ＭＳ Ｐゴシック" pitchFamily="50" charset="-128"/>
              </a:defRPr>
            </a:lvl4pPr>
            <a:lvl5pPr algn="ctr" rtl="0" eaLnBrk="1" fontAlgn="base" hangingPunct="1">
              <a:spcBef>
                <a:spcPct val="0"/>
              </a:spcBef>
              <a:spcAft>
                <a:spcPct val="0"/>
              </a:spcAft>
              <a:defRPr kumimoji="1" sz="2400">
                <a:solidFill>
                  <a:schemeClr val="tx2"/>
                </a:solidFill>
                <a:latin typeface="Arial" charset="0"/>
                <a:ea typeface="ＭＳ Ｐゴシック" pitchFamily="50" charset="-128"/>
              </a:defRPr>
            </a:lvl5pPr>
            <a:lvl6pPr marL="457200" algn="ctr" rtl="0" eaLnBrk="1" fontAlgn="base" hangingPunct="1">
              <a:spcBef>
                <a:spcPct val="0"/>
              </a:spcBef>
              <a:spcAft>
                <a:spcPct val="0"/>
              </a:spcAft>
              <a:defRPr kumimoji="1" sz="2400">
                <a:solidFill>
                  <a:schemeClr val="tx2"/>
                </a:solidFill>
                <a:latin typeface="Arial" charset="0"/>
                <a:ea typeface="ＭＳ Ｐゴシック" pitchFamily="50" charset="-128"/>
              </a:defRPr>
            </a:lvl6pPr>
            <a:lvl7pPr marL="914400" algn="ctr" rtl="0" eaLnBrk="1" fontAlgn="base" hangingPunct="1">
              <a:spcBef>
                <a:spcPct val="0"/>
              </a:spcBef>
              <a:spcAft>
                <a:spcPct val="0"/>
              </a:spcAft>
              <a:defRPr kumimoji="1" sz="2400">
                <a:solidFill>
                  <a:schemeClr val="tx2"/>
                </a:solidFill>
                <a:latin typeface="Arial" charset="0"/>
                <a:ea typeface="ＭＳ Ｐゴシック" pitchFamily="50" charset="-128"/>
              </a:defRPr>
            </a:lvl7pPr>
            <a:lvl8pPr marL="1371600" algn="ctr" rtl="0" eaLnBrk="1" fontAlgn="base" hangingPunct="1">
              <a:spcBef>
                <a:spcPct val="0"/>
              </a:spcBef>
              <a:spcAft>
                <a:spcPct val="0"/>
              </a:spcAft>
              <a:defRPr kumimoji="1" sz="2400">
                <a:solidFill>
                  <a:schemeClr val="tx2"/>
                </a:solidFill>
                <a:latin typeface="Arial" charset="0"/>
                <a:ea typeface="ＭＳ Ｐゴシック" pitchFamily="50" charset="-128"/>
              </a:defRPr>
            </a:lvl8pPr>
            <a:lvl9pPr marL="1828800" algn="ctr" rtl="0" eaLnBrk="1" fontAlgn="base" hangingPunct="1">
              <a:spcBef>
                <a:spcPct val="0"/>
              </a:spcBef>
              <a:spcAft>
                <a:spcPct val="0"/>
              </a:spcAft>
              <a:defRPr kumimoji="1" sz="2400">
                <a:solidFill>
                  <a:schemeClr val="tx2"/>
                </a:solidFill>
                <a:latin typeface="Arial" charset="0"/>
                <a:ea typeface="ＭＳ Ｐゴシック" pitchFamily="50" charset="-128"/>
              </a:defRPr>
            </a:lvl9pPr>
          </a:lstStyle>
          <a:p>
            <a:r>
              <a:rPr lang="en-US" altLang="ja-JP" sz="3600" dirty="0"/>
              <a:t>OPC</a:t>
            </a:r>
            <a:r>
              <a:rPr lang="ja-JP" altLang="en-US" sz="3600" dirty="0"/>
              <a:t> </a:t>
            </a:r>
            <a:r>
              <a:rPr lang="en-US" altLang="ja-JP" sz="3600" dirty="0"/>
              <a:t>Foundation</a:t>
            </a:r>
            <a:r>
              <a:rPr lang="ja-JP" altLang="en-US" sz="3600" dirty="0"/>
              <a:t>（日本）によるイベント</a:t>
            </a:r>
            <a:endParaRPr lang="ja-JP" altLang="en-US" sz="3600" kern="0" dirty="0"/>
          </a:p>
        </p:txBody>
      </p:sp>
      <p:sp>
        <p:nvSpPr>
          <p:cNvPr id="2" name="Rectangle 1">
            <a:extLst>
              <a:ext uri="{FF2B5EF4-FFF2-40B4-BE49-F238E27FC236}">
                <a16:creationId xmlns:a16="http://schemas.microsoft.com/office/drawing/2014/main" id="{5A67BC5E-37D1-476A-B686-496220E9B90A}"/>
              </a:ext>
            </a:extLst>
          </p:cNvPr>
          <p:cNvSpPr/>
          <p:nvPr/>
        </p:nvSpPr>
        <p:spPr>
          <a:xfrm>
            <a:off x="1619672" y="1916832"/>
            <a:ext cx="7110536" cy="369332"/>
          </a:xfrm>
          <a:prstGeom prst="rect">
            <a:avLst/>
          </a:prstGeom>
        </p:spPr>
        <p:txBody>
          <a:bodyPr wrap="square">
            <a:spAutoFit/>
          </a:bodyPr>
          <a:lstStyle/>
          <a:p>
            <a:r>
              <a:rPr lang="en-US" altLang="ja-JP" dirty="0">
                <a:hlinkClick r:id="rId3"/>
              </a:rPr>
              <a:t>https://jp.opcfoundation.org/activities-in-japan/events/</a:t>
            </a:r>
            <a:endParaRPr lang="ja-JP" altLang="en-US" dirty="0"/>
          </a:p>
        </p:txBody>
      </p:sp>
      <p:pic>
        <p:nvPicPr>
          <p:cNvPr id="3" name="Picture 2">
            <a:extLst>
              <a:ext uri="{FF2B5EF4-FFF2-40B4-BE49-F238E27FC236}">
                <a16:creationId xmlns:a16="http://schemas.microsoft.com/office/drawing/2014/main" id="{90BC9F23-0865-49FE-B381-D08181AC754C}"/>
              </a:ext>
            </a:extLst>
          </p:cNvPr>
          <p:cNvPicPr>
            <a:picLocks noChangeAspect="1"/>
          </p:cNvPicPr>
          <p:nvPr/>
        </p:nvPicPr>
        <p:blipFill>
          <a:blip r:embed="rId4"/>
          <a:stretch>
            <a:fillRect/>
          </a:stretch>
        </p:blipFill>
        <p:spPr>
          <a:xfrm>
            <a:off x="1702799" y="2321157"/>
            <a:ext cx="5686425" cy="4267200"/>
          </a:xfrm>
          <a:prstGeom prst="rect">
            <a:avLst/>
          </a:prstGeom>
        </p:spPr>
      </p:pic>
    </p:spTree>
    <p:extLst>
      <p:ext uri="{BB962C8B-B14F-4D97-AF65-F5344CB8AC3E}">
        <p14:creationId xmlns:p14="http://schemas.microsoft.com/office/powerpoint/2010/main" val="1980584689"/>
      </p:ext>
    </p:extLst>
  </p:cSld>
  <p:clrMapOvr>
    <a:masterClrMapping/>
  </p:clrMapOvr>
  <p:transition>
    <p:wipe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タイトル 1">
            <a:extLst>
              <a:ext uri="{FF2B5EF4-FFF2-40B4-BE49-F238E27FC236}">
                <a16:creationId xmlns:a16="http://schemas.microsoft.com/office/drawing/2014/main" id="{D52EFC44-EC1C-46A1-88E9-FB5309C6A2C1}"/>
              </a:ext>
            </a:extLst>
          </p:cNvPr>
          <p:cNvSpPr txBox="1">
            <a:spLocks/>
          </p:cNvSpPr>
          <p:nvPr/>
        </p:nvSpPr>
        <p:spPr bwMode="auto">
          <a:xfrm>
            <a:off x="-684584" y="133681"/>
            <a:ext cx="10081120" cy="53597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ctr" rtl="0" eaLnBrk="1" fontAlgn="base" hangingPunct="1">
              <a:spcBef>
                <a:spcPct val="0"/>
              </a:spcBef>
              <a:spcAft>
                <a:spcPct val="0"/>
              </a:spcAft>
              <a:defRPr kumimoji="1" sz="2400">
                <a:solidFill>
                  <a:schemeClr val="tx2"/>
                </a:solidFill>
                <a:latin typeface="+mj-lt"/>
                <a:ea typeface="+mj-ea"/>
                <a:cs typeface="+mj-cs"/>
              </a:defRPr>
            </a:lvl1pPr>
            <a:lvl2pPr algn="ctr" rtl="0" eaLnBrk="1" fontAlgn="base" hangingPunct="1">
              <a:spcBef>
                <a:spcPct val="0"/>
              </a:spcBef>
              <a:spcAft>
                <a:spcPct val="0"/>
              </a:spcAft>
              <a:defRPr kumimoji="1" sz="2400">
                <a:solidFill>
                  <a:schemeClr val="tx2"/>
                </a:solidFill>
                <a:latin typeface="Arial" charset="0"/>
                <a:ea typeface="ＭＳ Ｐゴシック" pitchFamily="50" charset="-128"/>
              </a:defRPr>
            </a:lvl2pPr>
            <a:lvl3pPr algn="ctr" rtl="0" eaLnBrk="1" fontAlgn="base" hangingPunct="1">
              <a:spcBef>
                <a:spcPct val="0"/>
              </a:spcBef>
              <a:spcAft>
                <a:spcPct val="0"/>
              </a:spcAft>
              <a:defRPr kumimoji="1" sz="2400">
                <a:solidFill>
                  <a:schemeClr val="tx2"/>
                </a:solidFill>
                <a:latin typeface="Arial" charset="0"/>
                <a:ea typeface="ＭＳ Ｐゴシック" pitchFamily="50" charset="-128"/>
              </a:defRPr>
            </a:lvl3pPr>
            <a:lvl4pPr algn="ctr" rtl="0" eaLnBrk="1" fontAlgn="base" hangingPunct="1">
              <a:spcBef>
                <a:spcPct val="0"/>
              </a:spcBef>
              <a:spcAft>
                <a:spcPct val="0"/>
              </a:spcAft>
              <a:defRPr kumimoji="1" sz="2400">
                <a:solidFill>
                  <a:schemeClr val="tx2"/>
                </a:solidFill>
                <a:latin typeface="Arial" charset="0"/>
                <a:ea typeface="ＭＳ Ｐゴシック" pitchFamily="50" charset="-128"/>
              </a:defRPr>
            </a:lvl4pPr>
            <a:lvl5pPr algn="ctr" rtl="0" eaLnBrk="1" fontAlgn="base" hangingPunct="1">
              <a:spcBef>
                <a:spcPct val="0"/>
              </a:spcBef>
              <a:spcAft>
                <a:spcPct val="0"/>
              </a:spcAft>
              <a:defRPr kumimoji="1" sz="2400">
                <a:solidFill>
                  <a:schemeClr val="tx2"/>
                </a:solidFill>
                <a:latin typeface="Arial" charset="0"/>
                <a:ea typeface="ＭＳ Ｐゴシック" pitchFamily="50" charset="-128"/>
              </a:defRPr>
            </a:lvl5pPr>
            <a:lvl6pPr marL="457200" algn="ctr" rtl="0" eaLnBrk="1" fontAlgn="base" hangingPunct="1">
              <a:spcBef>
                <a:spcPct val="0"/>
              </a:spcBef>
              <a:spcAft>
                <a:spcPct val="0"/>
              </a:spcAft>
              <a:defRPr kumimoji="1" sz="2400">
                <a:solidFill>
                  <a:schemeClr val="tx2"/>
                </a:solidFill>
                <a:latin typeface="Arial" charset="0"/>
                <a:ea typeface="ＭＳ Ｐゴシック" pitchFamily="50" charset="-128"/>
              </a:defRPr>
            </a:lvl6pPr>
            <a:lvl7pPr marL="914400" algn="ctr" rtl="0" eaLnBrk="1" fontAlgn="base" hangingPunct="1">
              <a:spcBef>
                <a:spcPct val="0"/>
              </a:spcBef>
              <a:spcAft>
                <a:spcPct val="0"/>
              </a:spcAft>
              <a:defRPr kumimoji="1" sz="2400">
                <a:solidFill>
                  <a:schemeClr val="tx2"/>
                </a:solidFill>
                <a:latin typeface="Arial" charset="0"/>
                <a:ea typeface="ＭＳ Ｐゴシック" pitchFamily="50" charset="-128"/>
              </a:defRPr>
            </a:lvl7pPr>
            <a:lvl8pPr marL="1371600" algn="ctr" rtl="0" eaLnBrk="1" fontAlgn="base" hangingPunct="1">
              <a:spcBef>
                <a:spcPct val="0"/>
              </a:spcBef>
              <a:spcAft>
                <a:spcPct val="0"/>
              </a:spcAft>
              <a:defRPr kumimoji="1" sz="2400">
                <a:solidFill>
                  <a:schemeClr val="tx2"/>
                </a:solidFill>
                <a:latin typeface="Arial" charset="0"/>
                <a:ea typeface="ＭＳ Ｐゴシック" pitchFamily="50" charset="-128"/>
              </a:defRPr>
            </a:lvl8pPr>
            <a:lvl9pPr marL="1828800" algn="ctr" rtl="0" eaLnBrk="1" fontAlgn="base" hangingPunct="1">
              <a:spcBef>
                <a:spcPct val="0"/>
              </a:spcBef>
              <a:spcAft>
                <a:spcPct val="0"/>
              </a:spcAft>
              <a:defRPr kumimoji="1" sz="2400">
                <a:solidFill>
                  <a:schemeClr val="tx2"/>
                </a:solidFill>
                <a:latin typeface="Arial" charset="0"/>
                <a:ea typeface="ＭＳ Ｐゴシック" pitchFamily="50" charset="-128"/>
              </a:defRPr>
            </a:lvl9pPr>
          </a:lstStyle>
          <a:p>
            <a:r>
              <a:rPr lang="en-US" altLang="ja-JP" sz="3600" dirty="0"/>
              <a:t>OPC</a:t>
            </a:r>
            <a:r>
              <a:rPr lang="ja-JP" altLang="en-US" sz="3600" dirty="0"/>
              <a:t> </a:t>
            </a:r>
            <a:r>
              <a:rPr lang="en-US" altLang="ja-JP" sz="3600" dirty="0"/>
              <a:t>Day</a:t>
            </a:r>
            <a:r>
              <a:rPr lang="ja-JP" altLang="en-US" sz="3600" dirty="0"/>
              <a:t>とは</a:t>
            </a:r>
            <a:endParaRPr lang="ja-JP" altLang="en-US" sz="3600" kern="0" dirty="0"/>
          </a:p>
        </p:txBody>
      </p:sp>
      <p:sp>
        <p:nvSpPr>
          <p:cNvPr id="6" name="タイトル 1">
            <a:extLst>
              <a:ext uri="{FF2B5EF4-FFF2-40B4-BE49-F238E27FC236}">
                <a16:creationId xmlns:a16="http://schemas.microsoft.com/office/drawing/2014/main" id="{0BD9EE5B-8A9B-4DA6-94AE-C3921FC2C0CC}"/>
              </a:ext>
            </a:extLst>
          </p:cNvPr>
          <p:cNvSpPr txBox="1">
            <a:spLocks/>
          </p:cNvSpPr>
          <p:nvPr/>
        </p:nvSpPr>
        <p:spPr bwMode="auto">
          <a:xfrm>
            <a:off x="323528" y="764704"/>
            <a:ext cx="8352928" cy="4236929"/>
          </a:xfrm>
          <a:prstGeom prst="rect">
            <a:avLst/>
          </a:prstGeom>
          <a:noFill/>
          <a:ln w="9525">
            <a:noFill/>
            <a:miter lim="800000"/>
            <a:headEnd/>
            <a:tailEnd/>
          </a:ln>
        </p:spPr>
        <p:txBody>
          <a:bodyPr vert="horz" wrap="square" lIns="91440" tIns="45720" rIns="91440" bIns="45720" numCol="1" spcCol="0" anchor="t" anchorCtr="0" compatLnSpc="1">
            <a:prstTxWarp prst="textNoShape">
              <a:avLst/>
            </a:prstTxWarp>
          </a:bodyPr>
          <a:lstStyle>
            <a:lvl1pPr algn="ctr" rtl="0" eaLnBrk="1" fontAlgn="base" hangingPunct="1">
              <a:spcBef>
                <a:spcPct val="0"/>
              </a:spcBef>
              <a:spcAft>
                <a:spcPct val="0"/>
              </a:spcAft>
              <a:defRPr kumimoji="1" sz="2400">
                <a:solidFill>
                  <a:schemeClr val="tx2"/>
                </a:solidFill>
                <a:latin typeface="+mj-lt"/>
                <a:ea typeface="+mj-ea"/>
                <a:cs typeface="+mj-cs"/>
              </a:defRPr>
            </a:lvl1pPr>
            <a:lvl2pPr algn="ctr" rtl="0" eaLnBrk="1" fontAlgn="base" hangingPunct="1">
              <a:spcBef>
                <a:spcPct val="0"/>
              </a:spcBef>
              <a:spcAft>
                <a:spcPct val="0"/>
              </a:spcAft>
              <a:defRPr kumimoji="1" sz="2400">
                <a:solidFill>
                  <a:schemeClr val="tx2"/>
                </a:solidFill>
                <a:latin typeface="Arial" charset="0"/>
                <a:ea typeface="ＭＳ Ｐゴシック" pitchFamily="50" charset="-128"/>
              </a:defRPr>
            </a:lvl2pPr>
            <a:lvl3pPr algn="ctr" rtl="0" eaLnBrk="1" fontAlgn="base" hangingPunct="1">
              <a:spcBef>
                <a:spcPct val="0"/>
              </a:spcBef>
              <a:spcAft>
                <a:spcPct val="0"/>
              </a:spcAft>
              <a:defRPr kumimoji="1" sz="2400">
                <a:solidFill>
                  <a:schemeClr val="tx2"/>
                </a:solidFill>
                <a:latin typeface="Arial" charset="0"/>
                <a:ea typeface="ＭＳ Ｐゴシック" pitchFamily="50" charset="-128"/>
              </a:defRPr>
            </a:lvl3pPr>
            <a:lvl4pPr algn="ctr" rtl="0" eaLnBrk="1" fontAlgn="base" hangingPunct="1">
              <a:spcBef>
                <a:spcPct val="0"/>
              </a:spcBef>
              <a:spcAft>
                <a:spcPct val="0"/>
              </a:spcAft>
              <a:defRPr kumimoji="1" sz="2400">
                <a:solidFill>
                  <a:schemeClr val="tx2"/>
                </a:solidFill>
                <a:latin typeface="Arial" charset="0"/>
                <a:ea typeface="ＭＳ Ｐゴシック" pitchFamily="50" charset="-128"/>
              </a:defRPr>
            </a:lvl4pPr>
            <a:lvl5pPr algn="ctr" rtl="0" eaLnBrk="1" fontAlgn="base" hangingPunct="1">
              <a:spcBef>
                <a:spcPct val="0"/>
              </a:spcBef>
              <a:spcAft>
                <a:spcPct val="0"/>
              </a:spcAft>
              <a:defRPr kumimoji="1" sz="2400">
                <a:solidFill>
                  <a:schemeClr val="tx2"/>
                </a:solidFill>
                <a:latin typeface="Arial" charset="0"/>
                <a:ea typeface="ＭＳ Ｐゴシック" pitchFamily="50" charset="-128"/>
              </a:defRPr>
            </a:lvl5pPr>
            <a:lvl6pPr marL="457200" algn="ctr" rtl="0" eaLnBrk="1" fontAlgn="base" hangingPunct="1">
              <a:spcBef>
                <a:spcPct val="0"/>
              </a:spcBef>
              <a:spcAft>
                <a:spcPct val="0"/>
              </a:spcAft>
              <a:defRPr kumimoji="1" sz="2400">
                <a:solidFill>
                  <a:schemeClr val="tx2"/>
                </a:solidFill>
                <a:latin typeface="Arial" charset="0"/>
                <a:ea typeface="ＭＳ Ｐゴシック" pitchFamily="50" charset="-128"/>
              </a:defRPr>
            </a:lvl6pPr>
            <a:lvl7pPr marL="914400" algn="ctr" rtl="0" eaLnBrk="1" fontAlgn="base" hangingPunct="1">
              <a:spcBef>
                <a:spcPct val="0"/>
              </a:spcBef>
              <a:spcAft>
                <a:spcPct val="0"/>
              </a:spcAft>
              <a:defRPr kumimoji="1" sz="2400">
                <a:solidFill>
                  <a:schemeClr val="tx2"/>
                </a:solidFill>
                <a:latin typeface="Arial" charset="0"/>
                <a:ea typeface="ＭＳ Ｐゴシック" pitchFamily="50" charset="-128"/>
              </a:defRPr>
            </a:lvl7pPr>
            <a:lvl8pPr marL="1371600" algn="ctr" rtl="0" eaLnBrk="1" fontAlgn="base" hangingPunct="1">
              <a:spcBef>
                <a:spcPct val="0"/>
              </a:spcBef>
              <a:spcAft>
                <a:spcPct val="0"/>
              </a:spcAft>
              <a:defRPr kumimoji="1" sz="2400">
                <a:solidFill>
                  <a:schemeClr val="tx2"/>
                </a:solidFill>
                <a:latin typeface="Arial" charset="0"/>
                <a:ea typeface="ＭＳ Ｐゴシック" pitchFamily="50" charset="-128"/>
              </a:defRPr>
            </a:lvl8pPr>
            <a:lvl9pPr marL="1828800" algn="ctr" rtl="0" eaLnBrk="1" fontAlgn="base" hangingPunct="1">
              <a:spcBef>
                <a:spcPct val="0"/>
              </a:spcBef>
              <a:spcAft>
                <a:spcPct val="0"/>
              </a:spcAft>
              <a:defRPr kumimoji="1" sz="2400">
                <a:solidFill>
                  <a:schemeClr val="tx2"/>
                </a:solidFill>
                <a:latin typeface="Arial" charset="0"/>
                <a:ea typeface="ＭＳ Ｐゴシック" pitchFamily="50" charset="-128"/>
              </a:defRPr>
            </a:lvl9pPr>
          </a:lstStyle>
          <a:p>
            <a:pPr algn="l"/>
            <a:r>
              <a:rPr lang="en-US" altLang="ja-JP" sz="2800" dirty="0"/>
              <a:t>OPC</a:t>
            </a:r>
            <a:r>
              <a:rPr lang="ja-JP" altLang="en-US" sz="2800" dirty="0"/>
              <a:t> </a:t>
            </a:r>
            <a:r>
              <a:rPr lang="en-US" altLang="ja-JP" sz="2800" dirty="0"/>
              <a:t>Foundation</a:t>
            </a:r>
            <a:r>
              <a:rPr lang="ja-JP" altLang="en-US" sz="2800" dirty="0"/>
              <a:t>によるセミナー形式のイベントです。イベント主催者は各国で変わるみたいで台湾では</a:t>
            </a:r>
            <a:r>
              <a:rPr lang="en-US" altLang="ja-JP" sz="2800" dirty="0"/>
              <a:t>Microsoft</a:t>
            </a:r>
            <a:r>
              <a:rPr lang="ja-JP" altLang="en-US" sz="2800" dirty="0"/>
              <a:t>が主催者でした。</a:t>
            </a:r>
            <a:endParaRPr lang="en-US" altLang="ja-JP" sz="2800" dirty="0"/>
          </a:p>
        </p:txBody>
      </p:sp>
      <p:pic>
        <p:nvPicPr>
          <p:cNvPr id="2" name="Picture 1">
            <a:extLst>
              <a:ext uri="{FF2B5EF4-FFF2-40B4-BE49-F238E27FC236}">
                <a16:creationId xmlns:a16="http://schemas.microsoft.com/office/drawing/2014/main" id="{FD940806-0E94-42A8-B0B0-50E325B59D9F}"/>
              </a:ext>
            </a:extLst>
          </p:cNvPr>
          <p:cNvPicPr>
            <a:picLocks noChangeAspect="1"/>
          </p:cNvPicPr>
          <p:nvPr/>
        </p:nvPicPr>
        <p:blipFill>
          <a:blip r:embed="rId3"/>
          <a:stretch>
            <a:fillRect/>
          </a:stretch>
        </p:blipFill>
        <p:spPr>
          <a:xfrm>
            <a:off x="6452414" y="4874158"/>
            <a:ext cx="2691586" cy="1964726"/>
          </a:xfrm>
          <a:prstGeom prst="rect">
            <a:avLst/>
          </a:prstGeom>
        </p:spPr>
      </p:pic>
      <p:pic>
        <p:nvPicPr>
          <p:cNvPr id="3" name="Picture 2">
            <a:extLst>
              <a:ext uri="{FF2B5EF4-FFF2-40B4-BE49-F238E27FC236}">
                <a16:creationId xmlns:a16="http://schemas.microsoft.com/office/drawing/2014/main" id="{59BE6EC1-448C-4166-9DC3-93D701F78E06}"/>
              </a:ext>
            </a:extLst>
          </p:cNvPr>
          <p:cNvPicPr>
            <a:picLocks noChangeAspect="1"/>
          </p:cNvPicPr>
          <p:nvPr/>
        </p:nvPicPr>
        <p:blipFill>
          <a:blip r:embed="rId4"/>
          <a:stretch>
            <a:fillRect/>
          </a:stretch>
        </p:blipFill>
        <p:spPr>
          <a:xfrm>
            <a:off x="1131556" y="2060848"/>
            <a:ext cx="6320764" cy="2942425"/>
          </a:xfrm>
          <a:prstGeom prst="rect">
            <a:avLst/>
          </a:prstGeom>
        </p:spPr>
      </p:pic>
      <p:pic>
        <p:nvPicPr>
          <p:cNvPr id="4" name="Picture 3">
            <a:extLst>
              <a:ext uri="{FF2B5EF4-FFF2-40B4-BE49-F238E27FC236}">
                <a16:creationId xmlns:a16="http://schemas.microsoft.com/office/drawing/2014/main" id="{01CB9866-067A-460C-80F7-1985BC5DAE19}"/>
              </a:ext>
            </a:extLst>
          </p:cNvPr>
          <p:cNvPicPr>
            <a:picLocks noChangeAspect="1"/>
          </p:cNvPicPr>
          <p:nvPr/>
        </p:nvPicPr>
        <p:blipFill>
          <a:blip r:embed="rId5"/>
          <a:stretch>
            <a:fillRect/>
          </a:stretch>
        </p:blipFill>
        <p:spPr>
          <a:xfrm>
            <a:off x="24974" y="5154871"/>
            <a:ext cx="5796136" cy="1684013"/>
          </a:xfrm>
          <a:prstGeom prst="rect">
            <a:avLst/>
          </a:prstGeom>
        </p:spPr>
      </p:pic>
    </p:spTree>
    <p:extLst>
      <p:ext uri="{BB962C8B-B14F-4D97-AF65-F5344CB8AC3E}">
        <p14:creationId xmlns:p14="http://schemas.microsoft.com/office/powerpoint/2010/main" val="2738223544"/>
      </p:ext>
    </p:extLst>
  </p:cSld>
  <p:clrMapOvr>
    <a:masterClrMapping/>
  </p:clrMapOvr>
  <p:transition>
    <p:wipe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タイトル 1">
            <a:extLst>
              <a:ext uri="{FF2B5EF4-FFF2-40B4-BE49-F238E27FC236}">
                <a16:creationId xmlns:a16="http://schemas.microsoft.com/office/drawing/2014/main" id="{D52EFC44-EC1C-46A1-88E9-FB5309C6A2C1}"/>
              </a:ext>
            </a:extLst>
          </p:cNvPr>
          <p:cNvSpPr txBox="1">
            <a:spLocks/>
          </p:cNvSpPr>
          <p:nvPr/>
        </p:nvSpPr>
        <p:spPr bwMode="auto">
          <a:xfrm>
            <a:off x="-684584" y="133681"/>
            <a:ext cx="10081120" cy="53597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ctr" rtl="0" eaLnBrk="1" fontAlgn="base" hangingPunct="1">
              <a:spcBef>
                <a:spcPct val="0"/>
              </a:spcBef>
              <a:spcAft>
                <a:spcPct val="0"/>
              </a:spcAft>
              <a:defRPr kumimoji="1" sz="2400">
                <a:solidFill>
                  <a:schemeClr val="tx2"/>
                </a:solidFill>
                <a:latin typeface="+mj-lt"/>
                <a:ea typeface="+mj-ea"/>
                <a:cs typeface="+mj-cs"/>
              </a:defRPr>
            </a:lvl1pPr>
            <a:lvl2pPr algn="ctr" rtl="0" eaLnBrk="1" fontAlgn="base" hangingPunct="1">
              <a:spcBef>
                <a:spcPct val="0"/>
              </a:spcBef>
              <a:spcAft>
                <a:spcPct val="0"/>
              </a:spcAft>
              <a:defRPr kumimoji="1" sz="2400">
                <a:solidFill>
                  <a:schemeClr val="tx2"/>
                </a:solidFill>
                <a:latin typeface="Arial" charset="0"/>
                <a:ea typeface="ＭＳ Ｐゴシック" pitchFamily="50" charset="-128"/>
              </a:defRPr>
            </a:lvl2pPr>
            <a:lvl3pPr algn="ctr" rtl="0" eaLnBrk="1" fontAlgn="base" hangingPunct="1">
              <a:spcBef>
                <a:spcPct val="0"/>
              </a:spcBef>
              <a:spcAft>
                <a:spcPct val="0"/>
              </a:spcAft>
              <a:defRPr kumimoji="1" sz="2400">
                <a:solidFill>
                  <a:schemeClr val="tx2"/>
                </a:solidFill>
                <a:latin typeface="Arial" charset="0"/>
                <a:ea typeface="ＭＳ Ｐゴシック" pitchFamily="50" charset="-128"/>
              </a:defRPr>
            </a:lvl3pPr>
            <a:lvl4pPr algn="ctr" rtl="0" eaLnBrk="1" fontAlgn="base" hangingPunct="1">
              <a:spcBef>
                <a:spcPct val="0"/>
              </a:spcBef>
              <a:spcAft>
                <a:spcPct val="0"/>
              </a:spcAft>
              <a:defRPr kumimoji="1" sz="2400">
                <a:solidFill>
                  <a:schemeClr val="tx2"/>
                </a:solidFill>
                <a:latin typeface="Arial" charset="0"/>
                <a:ea typeface="ＭＳ Ｐゴシック" pitchFamily="50" charset="-128"/>
              </a:defRPr>
            </a:lvl4pPr>
            <a:lvl5pPr algn="ctr" rtl="0" eaLnBrk="1" fontAlgn="base" hangingPunct="1">
              <a:spcBef>
                <a:spcPct val="0"/>
              </a:spcBef>
              <a:spcAft>
                <a:spcPct val="0"/>
              </a:spcAft>
              <a:defRPr kumimoji="1" sz="2400">
                <a:solidFill>
                  <a:schemeClr val="tx2"/>
                </a:solidFill>
                <a:latin typeface="Arial" charset="0"/>
                <a:ea typeface="ＭＳ Ｐゴシック" pitchFamily="50" charset="-128"/>
              </a:defRPr>
            </a:lvl5pPr>
            <a:lvl6pPr marL="457200" algn="ctr" rtl="0" eaLnBrk="1" fontAlgn="base" hangingPunct="1">
              <a:spcBef>
                <a:spcPct val="0"/>
              </a:spcBef>
              <a:spcAft>
                <a:spcPct val="0"/>
              </a:spcAft>
              <a:defRPr kumimoji="1" sz="2400">
                <a:solidFill>
                  <a:schemeClr val="tx2"/>
                </a:solidFill>
                <a:latin typeface="Arial" charset="0"/>
                <a:ea typeface="ＭＳ Ｐゴシック" pitchFamily="50" charset="-128"/>
              </a:defRPr>
            </a:lvl6pPr>
            <a:lvl7pPr marL="914400" algn="ctr" rtl="0" eaLnBrk="1" fontAlgn="base" hangingPunct="1">
              <a:spcBef>
                <a:spcPct val="0"/>
              </a:spcBef>
              <a:spcAft>
                <a:spcPct val="0"/>
              </a:spcAft>
              <a:defRPr kumimoji="1" sz="2400">
                <a:solidFill>
                  <a:schemeClr val="tx2"/>
                </a:solidFill>
                <a:latin typeface="Arial" charset="0"/>
                <a:ea typeface="ＭＳ Ｐゴシック" pitchFamily="50" charset="-128"/>
              </a:defRPr>
            </a:lvl7pPr>
            <a:lvl8pPr marL="1371600" algn="ctr" rtl="0" eaLnBrk="1" fontAlgn="base" hangingPunct="1">
              <a:spcBef>
                <a:spcPct val="0"/>
              </a:spcBef>
              <a:spcAft>
                <a:spcPct val="0"/>
              </a:spcAft>
              <a:defRPr kumimoji="1" sz="2400">
                <a:solidFill>
                  <a:schemeClr val="tx2"/>
                </a:solidFill>
                <a:latin typeface="Arial" charset="0"/>
                <a:ea typeface="ＭＳ Ｐゴシック" pitchFamily="50" charset="-128"/>
              </a:defRPr>
            </a:lvl8pPr>
            <a:lvl9pPr marL="1828800" algn="ctr" rtl="0" eaLnBrk="1" fontAlgn="base" hangingPunct="1">
              <a:spcBef>
                <a:spcPct val="0"/>
              </a:spcBef>
              <a:spcAft>
                <a:spcPct val="0"/>
              </a:spcAft>
              <a:defRPr kumimoji="1" sz="2400">
                <a:solidFill>
                  <a:schemeClr val="tx2"/>
                </a:solidFill>
                <a:latin typeface="Arial" charset="0"/>
                <a:ea typeface="ＭＳ Ｐゴシック" pitchFamily="50" charset="-128"/>
              </a:defRPr>
            </a:lvl9pPr>
          </a:lstStyle>
          <a:p>
            <a:r>
              <a:rPr lang="en-US" altLang="ja-JP" sz="3600" dirty="0"/>
              <a:t>OPC</a:t>
            </a:r>
            <a:r>
              <a:rPr lang="ja-JP" altLang="en-US" sz="3600" dirty="0"/>
              <a:t> </a:t>
            </a:r>
            <a:r>
              <a:rPr lang="en-US" altLang="ja-JP" sz="3600" dirty="0"/>
              <a:t>UA</a:t>
            </a:r>
            <a:r>
              <a:rPr lang="ja-JP" altLang="en-US" sz="3600" dirty="0"/>
              <a:t>公式パンフレット</a:t>
            </a:r>
            <a:endParaRPr lang="ja-JP" altLang="en-US" sz="3600" kern="0" dirty="0"/>
          </a:p>
        </p:txBody>
      </p:sp>
      <p:sp>
        <p:nvSpPr>
          <p:cNvPr id="6" name="タイトル 1">
            <a:extLst>
              <a:ext uri="{FF2B5EF4-FFF2-40B4-BE49-F238E27FC236}">
                <a16:creationId xmlns:a16="http://schemas.microsoft.com/office/drawing/2014/main" id="{0BD9EE5B-8A9B-4DA6-94AE-C3921FC2C0CC}"/>
              </a:ext>
            </a:extLst>
          </p:cNvPr>
          <p:cNvSpPr txBox="1">
            <a:spLocks/>
          </p:cNvSpPr>
          <p:nvPr/>
        </p:nvSpPr>
        <p:spPr bwMode="auto">
          <a:xfrm>
            <a:off x="323528" y="764704"/>
            <a:ext cx="8496944" cy="4236929"/>
          </a:xfrm>
          <a:prstGeom prst="rect">
            <a:avLst/>
          </a:prstGeom>
          <a:noFill/>
          <a:ln w="9525">
            <a:noFill/>
            <a:miter lim="800000"/>
            <a:headEnd/>
            <a:tailEnd/>
          </a:ln>
        </p:spPr>
        <p:txBody>
          <a:bodyPr vert="horz" wrap="square" lIns="91440" tIns="45720" rIns="91440" bIns="45720" numCol="1" spcCol="0" anchor="t" anchorCtr="0" compatLnSpc="1">
            <a:prstTxWarp prst="textNoShape">
              <a:avLst/>
            </a:prstTxWarp>
          </a:bodyPr>
          <a:lstStyle>
            <a:lvl1pPr algn="ctr" rtl="0" eaLnBrk="1" fontAlgn="base" hangingPunct="1">
              <a:spcBef>
                <a:spcPct val="0"/>
              </a:spcBef>
              <a:spcAft>
                <a:spcPct val="0"/>
              </a:spcAft>
              <a:defRPr kumimoji="1" sz="2400">
                <a:solidFill>
                  <a:schemeClr val="tx2"/>
                </a:solidFill>
                <a:latin typeface="+mj-lt"/>
                <a:ea typeface="+mj-ea"/>
                <a:cs typeface="+mj-cs"/>
              </a:defRPr>
            </a:lvl1pPr>
            <a:lvl2pPr algn="ctr" rtl="0" eaLnBrk="1" fontAlgn="base" hangingPunct="1">
              <a:spcBef>
                <a:spcPct val="0"/>
              </a:spcBef>
              <a:spcAft>
                <a:spcPct val="0"/>
              </a:spcAft>
              <a:defRPr kumimoji="1" sz="2400">
                <a:solidFill>
                  <a:schemeClr val="tx2"/>
                </a:solidFill>
                <a:latin typeface="Arial" charset="0"/>
                <a:ea typeface="ＭＳ Ｐゴシック" pitchFamily="50" charset="-128"/>
              </a:defRPr>
            </a:lvl2pPr>
            <a:lvl3pPr algn="ctr" rtl="0" eaLnBrk="1" fontAlgn="base" hangingPunct="1">
              <a:spcBef>
                <a:spcPct val="0"/>
              </a:spcBef>
              <a:spcAft>
                <a:spcPct val="0"/>
              </a:spcAft>
              <a:defRPr kumimoji="1" sz="2400">
                <a:solidFill>
                  <a:schemeClr val="tx2"/>
                </a:solidFill>
                <a:latin typeface="Arial" charset="0"/>
                <a:ea typeface="ＭＳ Ｐゴシック" pitchFamily="50" charset="-128"/>
              </a:defRPr>
            </a:lvl3pPr>
            <a:lvl4pPr algn="ctr" rtl="0" eaLnBrk="1" fontAlgn="base" hangingPunct="1">
              <a:spcBef>
                <a:spcPct val="0"/>
              </a:spcBef>
              <a:spcAft>
                <a:spcPct val="0"/>
              </a:spcAft>
              <a:defRPr kumimoji="1" sz="2400">
                <a:solidFill>
                  <a:schemeClr val="tx2"/>
                </a:solidFill>
                <a:latin typeface="Arial" charset="0"/>
                <a:ea typeface="ＭＳ Ｐゴシック" pitchFamily="50" charset="-128"/>
              </a:defRPr>
            </a:lvl4pPr>
            <a:lvl5pPr algn="ctr" rtl="0" eaLnBrk="1" fontAlgn="base" hangingPunct="1">
              <a:spcBef>
                <a:spcPct val="0"/>
              </a:spcBef>
              <a:spcAft>
                <a:spcPct val="0"/>
              </a:spcAft>
              <a:defRPr kumimoji="1" sz="2400">
                <a:solidFill>
                  <a:schemeClr val="tx2"/>
                </a:solidFill>
                <a:latin typeface="Arial" charset="0"/>
                <a:ea typeface="ＭＳ Ｐゴシック" pitchFamily="50" charset="-128"/>
              </a:defRPr>
            </a:lvl5pPr>
            <a:lvl6pPr marL="457200" algn="ctr" rtl="0" eaLnBrk="1" fontAlgn="base" hangingPunct="1">
              <a:spcBef>
                <a:spcPct val="0"/>
              </a:spcBef>
              <a:spcAft>
                <a:spcPct val="0"/>
              </a:spcAft>
              <a:defRPr kumimoji="1" sz="2400">
                <a:solidFill>
                  <a:schemeClr val="tx2"/>
                </a:solidFill>
                <a:latin typeface="Arial" charset="0"/>
                <a:ea typeface="ＭＳ Ｐゴシック" pitchFamily="50" charset="-128"/>
              </a:defRPr>
            </a:lvl6pPr>
            <a:lvl7pPr marL="914400" algn="ctr" rtl="0" eaLnBrk="1" fontAlgn="base" hangingPunct="1">
              <a:spcBef>
                <a:spcPct val="0"/>
              </a:spcBef>
              <a:spcAft>
                <a:spcPct val="0"/>
              </a:spcAft>
              <a:defRPr kumimoji="1" sz="2400">
                <a:solidFill>
                  <a:schemeClr val="tx2"/>
                </a:solidFill>
                <a:latin typeface="Arial" charset="0"/>
                <a:ea typeface="ＭＳ Ｐゴシック" pitchFamily="50" charset="-128"/>
              </a:defRPr>
            </a:lvl7pPr>
            <a:lvl8pPr marL="1371600" algn="ctr" rtl="0" eaLnBrk="1" fontAlgn="base" hangingPunct="1">
              <a:spcBef>
                <a:spcPct val="0"/>
              </a:spcBef>
              <a:spcAft>
                <a:spcPct val="0"/>
              </a:spcAft>
              <a:defRPr kumimoji="1" sz="2400">
                <a:solidFill>
                  <a:schemeClr val="tx2"/>
                </a:solidFill>
                <a:latin typeface="Arial" charset="0"/>
                <a:ea typeface="ＭＳ Ｐゴシック" pitchFamily="50" charset="-128"/>
              </a:defRPr>
            </a:lvl8pPr>
            <a:lvl9pPr marL="1828800" algn="ctr" rtl="0" eaLnBrk="1" fontAlgn="base" hangingPunct="1">
              <a:spcBef>
                <a:spcPct val="0"/>
              </a:spcBef>
              <a:spcAft>
                <a:spcPct val="0"/>
              </a:spcAft>
              <a:defRPr kumimoji="1" sz="2400">
                <a:solidFill>
                  <a:schemeClr val="tx2"/>
                </a:solidFill>
                <a:latin typeface="Arial" charset="0"/>
                <a:ea typeface="ＭＳ Ｐゴシック" pitchFamily="50" charset="-128"/>
              </a:defRPr>
            </a:lvl9pPr>
          </a:lstStyle>
          <a:p>
            <a:pPr algn="l"/>
            <a:r>
              <a:rPr lang="en-US" altLang="ja-JP" sz="2800" dirty="0"/>
              <a:t>OPC</a:t>
            </a:r>
            <a:r>
              <a:rPr lang="ja-JP" altLang="en-US" sz="2800" dirty="0"/>
              <a:t> </a:t>
            </a:r>
            <a:r>
              <a:rPr lang="en-US" altLang="ja-JP" sz="2800" dirty="0"/>
              <a:t>Foundation</a:t>
            </a:r>
            <a:r>
              <a:rPr lang="ja-JP" altLang="en-US" sz="2800" dirty="0"/>
              <a:t>の</a:t>
            </a:r>
            <a:r>
              <a:rPr lang="en-US" altLang="ja-JP" sz="2800" dirty="0"/>
              <a:t>Web</a:t>
            </a:r>
            <a:r>
              <a:rPr lang="ja-JP" altLang="en-US" sz="2800" dirty="0"/>
              <a:t>サイトより</a:t>
            </a:r>
            <a:r>
              <a:rPr lang="en-US" altLang="ja-JP" sz="2800" dirty="0"/>
              <a:t>OPC</a:t>
            </a:r>
            <a:r>
              <a:rPr lang="ja-JP" altLang="en-US" sz="2800" dirty="0"/>
              <a:t> </a:t>
            </a:r>
            <a:r>
              <a:rPr lang="en-US" altLang="ja-JP" sz="2800" dirty="0"/>
              <a:t>Day</a:t>
            </a:r>
            <a:r>
              <a:rPr lang="ja-JP" altLang="en-US" sz="2800" dirty="0"/>
              <a:t>で配られたと思われるパンフレットの</a:t>
            </a:r>
            <a:r>
              <a:rPr lang="en-US" altLang="ja-JP" sz="2800" dirty="0"/>
              <a:t>PDF</a:t>
            </a:r>
            <a:r>
              <a:rPr lang="ja-JP" altLang="en-US" sz="2800" dirty="0"/>
              <a:t>が閲覧できます。</a:t>
            </a:r>
            <a:endParaRPr lang="en-US" altLang="ja-JP" sz="2800" dirty="0"/>
          </a:p>
        </p:txBody>
      </p:sp>
      <p:pic>
        <p:nvPicPr>
          <p:cNvPr id="3" name="Picture 2">
            <a:extLst>
              <a:ext uri="{FF2B5EF4-FFF2-40B4-BE49-F238E27FC236}">
                <a16:creationId xmlns:a16="http://schemas.microsoft.com/office/drawing/2014/main" id="{E72E347F-B6B5-4893-BCFF-D15DAB168CC7}"/>
              </a:ext>
            </a:extLst>
          </p:cNvPr>
          <p:cNvPicPr>
            <a:picLocks noChangeAspect="1"/>
          </p:cNvPicPr>
          <p:nvPr/>
        </p:nvPicPr>
        <p:blipFill>
          <a:blip r:embed="rId3"/>
          <a:stretch>
            <a:fillRect/>
          </a:stretch>
        </p:blipFill>
        <p:spPr>
          <a:xfrm>
            <a:off x="467545" y="2377333"/>
            <a:ext cx="3526634" cy="3560404"/>
          </a:xfrm>
          <a:prstGeom prst="rect">
            <a:avLst/>
          </a:prstGeom>
        </p:spPr>
      </p:pic>
      <p:sp>
        <p:nvSpPr>
          <p:cNvPr id="4" name="Rectangle 3">
            <a:extLst>
              <a:ext uri="{FF2B5EF4-FFF2-40B4-BE49-F238E27FC236}">
                <a16:creationId xmlns:a16="http://schemas.microsoft.com/office/drawing/2014/main" id="{B0D320E7-D87A-4C2C-A779-841FE2CB707B}"/>
              </a:ext>
            </a:extLst>
          </p:cNvPr>
          <p:cNvSpPr/>
          <p:nvPr/>
        </p:nvSpPr>
        <p:spPr>
          <a:xfrm>
            <a:off x="836712" y="1700808"/>
            <a:ext cx="7623720" cy="646331"/>
          </a:xfrm>
          <a:prstGeom prst="rect">
            <a:avLst/>
          </a:prstGeom>
        </p:spPr>
        <p:txBody>
          <a:bodyPr wrap="square">
            <a:spAutoFit/>
          </a:bodyPr>
          <a:lstStyle/>
          <a:p>
            <a:r>
              <a:rPr lang="en-US" altLang="ja-JP" dirty="0">
                <a:hlinkClick r:id="rId4"/>
              </a:rPr>
              <a:t>https://jp.opcfoundation.org/wp-content/uploads/sites/2/2019/06/OPC_Brochure_JP_11_2018_v8_a.pdf</a:t>
            </a:r>
            <a:endParaRPr lang="ja-JP" altLang="en-US" dirty="0"/>
          </a:p>
        </p:txBody>
      </p:sp>
      <p:pic>
        <p:nvPicPr>
          <p:cNvPr id="2" name="Picture 1">
            <a:extLst>
              <a:ext uri="{FF2B5EF4-FFF2-40B4-BE49-F238E27FC236}">
                <a16:creationId xmlns:a16="http://schemas.microsoft.com/office/drawing/2014/main" id="{97B406DE-9215-4AEB-AAE2-565271369BC6}"/>
              </a:ext>
            </a:extLst>
          </p:cNvPr>
          <p:cNvPicPr>
            <a:picLocks noChangeAspect="1"/>
          </p:cNvPicPr>
          <p:nvPr/>
        </p:nvPicPr>
        <p:blipFill>
          <a:blip r:embed="rId5"/>
          <a:stretch>
            <a:fillRect/>
          </a:stretch>
        </p:blipFill>
        <p:spPr>
          <a:xfrm>
            <a:off x="4440830" y="2334667"/>
            <a:ext cx="3025208" cy="2188666"/>
          </a:xfrm>
          <a:prstGeom prst="rect">
            <a:avLst/>
          </a:prstGeom>
        </p:spPr>
      </p:pic>
    </p:spTree>
    <p:extLst>
      <p:ext uri="{BB962C8B-B14F-4D97-AF65-F5344CB8AC3E}">
        <p14:creationId xmlns:p14="http://schemas.microsoft.com/office/powerpoint/2010/main" val="2951614030"/>
      </p:ext>
    </p:extLst>
  </p:cSld>
  <p:clrMapOvr>
    <a:masterClrMapping/>
  </p:clrMapOvr>
  <p:transition>
    <p:wipe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タイトル 1">
            <a:extLst>
              <a:ext uri="{FF2B5EF4-FFF2-40B4-BE49-F238E27FC236}">
                <a16:creationId xmlns:a16="http://schemas.microsoft.com/office/drawing/2014/main" id="{D52EFC44-EC1C-46A1-88E9-FB5309C6A2C1}"/>
              </a:ext>
            </a:extLst>
          </p:cNvPr>
          <p:cNvSpPr txBox="1">
            <a:spLocks/>
          </p:cNvSpPr>
          <p:nvPr/>
        </p:nvSpPr>
        <p:spPr bwMode="auto">
          <a:xfrm>
            <a:off x="-684584" y="133681"/>
            <a:ext cx="10081120" cy="53597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ctr" rtl="0" eaLnBrk="1" fontAlgn="base" hangingPunct="1">
              <a:spcBef>
                <a:spcPct val="0"/>
              </a:spcBef>
              <a:spcAft>
                <a:spcPct val="0"/>
              </a:spcAft>
              <a:defRPr kumimoji="1" sz="2400">
                <a:solidFill>
                  <a:schemeClr val="tx2"/>
                </a:solidFill>
                <a:latin typeface="+mj-lt"/>
                <a:ea typeface="+mj-ea"/>
                <a:cs typeface="+mj-cs"/>
              </a:defRPr>
            </a:lvl1pPr>
            <a:lvl2pPr algn="ctr" rtl="0" eaLnBrk="1" fontAlgn="base" hangingPunct="1">
              <a:spcBef>
                <a:spcPct val="0"/>
              </a:spcBef>
              <a:spcAft>
                <a:spcPct val="0"/>
              </a:spcAft>
              <a:defRPr kumimoji="1" sz="2400">
                <a:solidFill>
                  <a:schemeClr val="tx2"/>
                </a:solidFill>
                <a:latin typeface="Arial" charset="0"/>
                <a:ea typeface="ＭＳ Ｐゴシック" pitchFamily="50" charset="-128"/>
              </a:defRPr>
            </a:lvl2pPr>
            <a:lvl3pPr algn="ctr" rtl="0" eaLnBrk="1" fontAlgn="base" hangingPunct="1">
              <a:spcBef>
                <a:spcPct val="0"/>
              </a:spcBef>
              <a:spcAft>
                <a:spcPct val="0"/>
              </a:spcAft>
              <a:defRPr kumimoji="1" sz="2400">
                <a:solidFill>
                  <a:schemeClr val="tx2"/>
                </a:solidFill>
                <a:latin typeface="Arial" charset="0"/>
                <a:ea typeface="ＭＳ Ｐゴシック" pitchFamily="50" charset="-128"/>
              </a:defRPr>
            </a:lvl3pPr>
            <a:lvl4pPr algn="ctr" rtl="0" eaLnBrk="1" fontAlgn="base" hangingPunct="1">
              <a:spcBef>
                <a:spcPct val="0"/>
              </a:spcBef>
              <a:spcAft>
                <a:spcPct val="0"/>
              </a:spcAft>
              <a:defRPr kumimoji="1" sz="2400">
                <a:solidFill>
                  <a:schemeClr val="tx2"/>
                </a:solidFill>
                <a:latin typeface="Arial" charset="0"/>
                <a:ea typeface="ＭＳ Ｐゴシック" pitchFamily="50" charset="-128"/>
              </a:defRPr>
            </a:lvl4pPr>
            <a:lvl5pPr algn="ctr" rtl="0" eaLnBrk="1" fontAlgn="base" hangingPunct="1">
              <a:spcBef>
                <a:spcPct val="0"/>
              </a:spcBef>
              <a:spcAft>
                <a:spcPct val="0"/>
              </a:spcAft>
              <a:defRPr kumimoji="1" sz="2400">
                <a:solidFill>
                  <a:schemeClr val="tx2"/>
                </a:solidFill>
                <a:latin typeface="Arial" charset="0"/>
                <a:ea typeface="ＭＳ Ｐゴシック" pitchFamily="50" charset="-128"/>
              </a:defRPr>
            </a:lvl5pPr>
            <a:lvl6pPr marL="457200" algn="ctr" rtl="0" eaLnBrk="1" fontAlgn="base" hangingPunct="1">
              <a:spcBef>
                <a:spcPct val="0"/>
              </a:spcBef>
              <a:spcAft>
                <a:spcPct val="0"/>
              </a:spcAft>
              <a:defRPr kumimoji="1" sz="2400">
                <a:solidFill>
                  <a:schemeClr val="tx2"/>
                </a:solidFill>
                <a:latin typeface="Arial" charset="0"/>
                <a:ea typeface="ＭＳ Ｐゴシック" pitchFamily="50" charset="-128"/>
              </a:defRPr>
            </a:lvl6pPr>
            <a:lvl7pPr marL="914400" algn="ctr" rtl="0" eaLnBrk="1" fontAlgn="base" hangingPunct="1">
              <a:spcBef>
                <a:spcPct val="0"/>
              </a:spcBef>
              <a:spcAft>
                <a:spcPct val="0"/>
              </a:spcAft>
              <a:defRPr kumimoji="1" sz="2400">
                <a:solidFill>
                  <a:schemeClr val="tx2"/>
                </a:solidFill>
                <a:latin typeface="Arial" charset="0"/>
                <a:ea typeface="ＭＳ Ｐゴシック" pitchFamily="50" charset="-128"/>
              </a:defRPr>
            </a:lvl7pPr>
            <a:lvl8pPr marL="1371600" algn="ctr" rtl="0" eaLnBrk="1" fontAlgn="base" hangingPunct="1">
              <a:spcBef>
                <a:spcPct val="0"/>
              </a:spcBef>
              <a:spcAft>
                <a:spcPct val="0"/>
              </a:spcAft>
              <a:defRPr kumimoji="1" sz="2400">
                <a:solidFill>
                  <a:schemeClr val="tx2"/>
                </a:solidFill>
                <a:latin typeface="Arial" charset="0"/>
                <a:ea typeface="ＭＳ Ｐゴシック" pitchFamily="50" charset="-128"/>
              </a:defRPr>
            </a:lvl8pPr>
            <a:lvl9pPr marL="1828800" algn="ctr" rtl="0" eaLnBrk="1" fontAlgn="base" hangingPunct="1">
              <a:spcBef>
                <a:spcPct val="0"/>
              </a:spcBef>
              <a:spcAft>
                <a:spcPct val="0"/>
              </a:spcAft>
              <a:defRPr kumimoji="1" sz="2400">
                <a:solidFill>
                  <a:schemeClr val="tx2"/>
                </a:solidFill>
                <a:latin typeface="Arial" charset="0"/>
                <a:ea typeface="ＭＳ Ｐゴシック" pitchFamily="50" charset="-128"/>
              </a:defRPr>
            </a:lvl9pPr>
          </a:lstStyle>
          <a:p>
            <a:r>
              <a:rPr lang="en-US" altLang="ja-JP" sz="3600" dirty="0"/>
              <a:t>OPC</a:t>
            </a:r>
            <a:r>
              <a:rPr lang="ja-JP" altLang="en-US" sz="3600" dirty="0"/>
              <a:t> </a:t>
            </a:r>
            <a:r>
              <a:rPr lang="en-US" altLang="ja-JP" sz="3600" dirty="0"/>
              <a:t>UA</a:t>
            </a:r>
            <a:r>
              <a:rPr lang="ja-JP" altLang="en-US" sz="3600" dirty="0"/>
              <a:t>公式パンフレット</a:t>
            </a:r>
            <a:endParaRPr lang="ja-JP" altLang="en-US" sz="3600" kern="0" dirty="0"/>
          </a:p>
        </p:txBody>
      </p:sp>
      <p:sp>
        <p:nvSpPr>
          <p:cNvPr id="6" name="タイトル 1">
            <a:extLst>
              <a:ext uri="{FF2B5EF4-FFF2-40B4-BE49-F238E27FC236}">
                <a16:creationId xmlns:a16="http://schemas.microsoft.com/office/drawing/2014/main" id="{0BD9EE5B-8A9B-4DA6-94AE-C3921FC2C0CC}"/>
              </a:ext>
            </a:extLst>
          </p:cNvPr>
          <p:cNvSpPr txBox="1">
            <a:spLocks/>
          </p:cNvSpPr>
          <p:nvPr/>
        </p:nvSpPr>
        <p:spPr bwMode="auto">
          <a:xfrm>
            <a:off x="323528" y="764704"/>
            <a:ext cx="8496944" cy="4236929"/>
          </a:xfrm>
          <a:prstGeom prst="rect">
            <a:avLst/>
          </a:prstGeom>
          <a:noFill/>
          <a:ln w="9525">
            <a:noFill/>
            <a:miter lim="800000"/>
            <a:headEnd/>
            <a:tailEnd/>
          </a:ln>
        </p:spPr>
        <p:txBody>
          <a:bodyPr vert="horz" wrap="square" lIns="91440" tIns="45720" rIns="91440" bIns="45720" numCol="1" spcCol="0" anchor="t" anchorCtr="0" compatLnSpc="1">
            <a:prstTxWarp prst="textNoShape">
              <a:avLst/>
            </a:prstTxWarp>
          </a:bodyPr>
          <a:lstStyle>
            <a:lvl1pPr algn="ctr" rtl="0" eaLnBrk="1" fontAlgn="base" hangingPunct="1">
              <a:spcBef>
                <a:spcPct val="0"/>
              </a:spcBef>
              <a:spcAft>
                <a:spcPct val="0"/>
              </a:spcAft>
              <a:defRPr kumimoji="1" sz="2400">
                <a:solidFill>
                  <a:schemeClr val="tx2"/>
                </a:solidFill>
                <a:latin typeface="+mj-lt"/>
                <a:ea typeface="+mj-ea"/>
                <a:cs typeface="+mj-cs"/>
              </a:defRPr>
            </a:lvl1pPr>
            <a:lvl2pPr algn="ctr" rtl="0" eaLnBrk="1" fontAlgn="base" hangingPunct="1">
              <a:spcBef>
                <a:spcPct val="0"/>
              </a:spcBef>
              <a:spcAft>
                <a:spcPct val="0"/>
              </a:spcAft>
              <a:defRPr kumimoji="1" sz="2400">
                <a:solidFill>
                  <a:schemeClr val="tx2"/>
                </a:solidFill>
                <a:latin typeface="Arial" charset="0"/>
                <a:ea typeface="ＭＳ Ｐゴシック" pitchFamily="50" charset="-128"/>
              </a:defRPr>
            </a:lvl2pPr>
            <a:lvl3pPr algn="ctr" rtl="0" eaLnBrk="1" fontAlgn="base" hangingPunct="1">
              <a:spcBef>
                <a:spcPct val="0"/>
              </a:spcBef>
              <a:spcAft>
                <a:spcPct val="0"/>
              </a:spcAft>
              <a:defRPr kumimoji="1" sz="2400">
                <a:solidFill>
                  <a:schemeClr val="tx2"/>
                </a:solidFill>
                <a:latin typeface="Arial" charset="0"/>
                <a:ea typeface="ＭＳ Ｐゴシック" pitchFamily="50" charset="-128"/>
              </a:defRPr>
            </a:lvl3pPr>
            <a:lvl4pPr algn="ctr" rtl="0" eaLnBrk="1" fontAlgn="base" hangingPunct="1">
              <a:spcBef>
                <a:spcPct val="0"/>
              </a:spcBef>
              <a:spcAft>
                <a:spcPct val="0"/>
              </a:spcAft>
              <a:defRPr kumimoji="1" sz="2400">
                <a:solidFill>
                  <a:schemeClr val="tx2"/>
                </a:solidFill>
                <a:latin typeface="Arial" charset="0"/>
                <a:ea typeface="ＭＳ Ｐゴシック" pitchFamily="50" charset="-128"/>
              </a:defRPr>
            </a:lvl4pPr>
            <a:lvl5pPr algn="ctr" rtl="0" eaLnBrk="1" fontAlgn="base" hangingPunct="1">
              <a:spcBef>
                <a:spcPct val="0"/>
              </a:spcBef>
              <a:spcAft>
                <a:spcPct val="0"/>
              </a:spcAft>
              <a:defRPr kumimoji="1" sz="2400">
                <a:solidFill>
                  <a:schemeClr val="tx2"/>
                </a:solidFill>
                <a:latin typeface="Arial" charset="0"/>
                <a:ea typeface="ＭＳ Ｐゴシック" pitchFamily="50" charset="-128"/>
              </a:defRPr>
            </a:lvl5pPr>
            <a:lvl6pPr marL="457200" algn="ctr" rtl="0" eaLnBrk="1" fontAlgn="base" hangingPunct="1">
              <a:spcBef>
                <a:spcPct val="0"/>
              </a:spcBef>
              <a:spcAft>
                <a:spcPct val="0"/>
              </a:spcAft>
              <a:defRPr kumimoji="1" sz="2400">
                <a:solidFill>
                  <a:schemeClr val="tx2"/>
                </a:solidFill>
                <a:latin typeface="Arial" charset="0"/>
                <a:ea typeface="ＭＳ Ｐゴシック" pitchFamily="50" charset="-128"/>
              </a:defRPr>
            </a:lvl6pPr>
            <a:lvl7pPr marL="914400" algn="ctr" rtl="0" eaLnBrk="1" fontAlgn="base" hangingPunct="1">
              <a:spcBef>
                <a:spcPct val="0"/>
              </a:spcBef>
              <a:spcAft>
                <a:spcPct val="0"/>
              </a:spcAft>
              <a:defRPr kumimoji="1" sz="2400">
                <a:solidFill>
                  <a:schemeClr val="tx2"/>
                </a:solidFill>
                <a:latin typeface="Arial" charset="0"/>
                <a:ea typeface="ＭＳ Ｐゴシック" pitchFamily="50" charset="-128"/>
              </a:defRPr>
            </a:lvl7pPr>
            <a:lvl8pPr marL="1371600" algn="ctr" rtl="0" eaLnBrk="1" fontAlgn="base" hangingPunct="1">
              <a:spcBef>
                <a:spcPct val="0"/>
              </a:spcBef>
              <a:spcAft>
                <a:spcPct val="0"/>
              </a:spcAft>
              <a:defRPr kumimoji="1" sz="2400">
                <a:solidFill>
                  <a:schemeClr val="tx2"/>
                </a:solidFill>
                <a:latin typeface="Arial" charset="0"/>
                <a:ea typeface="ＭＳ Ｐゴシック" pitchFamily="50" charset="-128"/>
              </a:defRPr>
            </a:lvl8pPr>
            <a:lvl9pPr marL="1828800" algn="ctr" rtl="0" eaLnBrk="1" fontAlgn="base" hangingPunct="1">
              <a:spcBef>
                <a:spcPct val="0"/>
              </a:spcBef>
              <a:spcAft>
                <a:spcPct val="0"/>
              </a:spcAft>
              <a:defRPr kumimoji="1" sz="2400">
                <a:solidFill>
                  <a:schemeClr val="tx2"/>
                </a:solidFill>
                <a:latin typeface="Arial" charset="0"/>
                <a:ea typeface="ＭＳ Ｐゴシック" pitchFamily="50" charset="-128"/>
              </a:defRPr>
            </a:lvl9pPr>
          </a:lstStyle>
          <a:p>
            <a:pPr algn="l"/>
            <a:r>
              <a:rPr lang="ja-JP" altLang="en-US" sz="2800" dirty="0"/>
              <a:t>ちなみにパンフレット内を見たところ</a:t>
            </a:r>
            <a:r>
              <a:rPr lang="en-US" altLang="ja-JP" sz="2800" dirty="0"/>
              <a:t>OPC Foundation</a:t>
            </a:r>
            <a:r>
              <a:rPr lang="ja-JP" altLang="en-US" sz="2800" dirty="0"/>
              <a:t>内はヨーロッパ系の割合が強い様子です。</a:t>
            </a:r>
            <a:endParaRPr lang="en-US" altLang="ja-JP" sz="2800" dirty="0"/>
          </a:p>
        </p:txBody>
      </p:sp>
      <p:sp>
        <p:nvSpPr>
          <p:cNvPr id="4" name="Rectangle 3">
            <a:extLst>
              <a:ext uri="{FF2B5EF4-FFF2-40B4-BE49-F238E27FC236}">
                <a16:creationId xmlns:a16="http://schemas.microsoft.com/office/drawing/2014/main" id="{B0D320E7-D87A-4C2C-A779-841FE2CB707B}"/>
              </a:ext>
            </a:extLst>
          </p:cNvPr>
          <p:cNvSpPr/>
          <p:nvPr/>
        </p:nvSpPr>
        <p:spPr>
          <a:xfrm>
            <a:off x="836712" y="1700808"/>
            <a:ext cx="7623720" cy="646331"/>
          </a:xfrm>
          <a:prstGeom prst="rect">
            <a:avLst/>
          </a:prstGeom>
        </p:spPr>
        <p:txBody>
          <a:bodyPr wrap="square">
            <a:spAutoFit/>
          </a:bodyPr>
          <a:lstStyle/>
          <a:p>
            <a:r>
              <a:rPr lang="en-US" altLang="ja-JP" dirty="0">
                <a:hlinkClick r:id="rId3"/>
              </a:rPr>
              <a:t>https://jp.opcfoundation.org/wp-content/uploads/sites/2/2019/06/OPC_Brochure_JP_11_2018_v8_a.pdf</a:t>
            </a:r>
            <a:endParaRPr lang="ja-JP" altLang="en-US" dirty="0"/>
          </a:p>
        </p:txBody>
      </p:sp>
      <p:pic>
        <p:nvPicPr>
          <p:cNvPr id="2" name="Picture 1">
            <a:extLst>
              <a:ext uri="{FF2B5EF4-FFF2-40B4-BE49-F238E27FC236}">
                <a16:creationId xmlns:a16="http://schemas.microsoft.com/office/drawing/2014/main" id="{97B406DE-9215-4AEB-AAE2-565271369BC6}"/>
              </a:ext>
            </a:extLst>
          </p:cNvPr>
          <p:cNvPicPr>
            <a:picLocks noChangeAspect="1"/>
          </p:cNvPicPr>
          <p:nvPr/>
        </p:nvPicPr>
        <p:blipFill>
          <a:blip r:embed="rId4"/>
          <a:stretch>
            <a:fillRect/>
          </a:stretch>
        </p:blipFill>
        <p:spPr>
          <a:xfrm>
            <a:off x="1534226" y="2347139"/>
            <a:ext cx="6228692" cy="4506311"/>
          </a:xfrm>
          <a:prstGeom prst="rect">
            <a:avLst/>
          </a:prstGeom>
        </p:spPr>
      </p:pic>
    </p:spTree>
    <p:extLst>
      <p:ext uri="{BB962C8B-B14F-4D97-AF65-F5344CB8AC3E}">
        <p14:creationId xmlns:p14="http://schemas.microsoft.com/office/powerpoint/2010/main" val="3370025135"/>
      </p:ext>
    </p:extLst>
  </p:cSld>
  <p:clrMapOvr>
    <a:masterClrMapping/>
  </p:clrMapOvr>
  <p:transition>
    <p:wipe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タイトル 1">
            <a:extLst>
              <a:ext uri="{FF2B5EF4-FFF2-40B4-BE49-F238E27FC236}">
                <a16:creationId xmlns:a16="http://schemas.microsoft.com/office/drawing/2014/main" id="{D52EFC44-EC1C-46A1-88E9-FB5309C6A2C1}"/>
              </a:ext>
            </a:extLst>
          </p:cNvPr>
          <p:cNvSpPr txBox="1">
            <a:spLocks/>
          </p:cNvSpPr>
          <p:nvPr/>
        </p:nvSpPr>
        <p:spPr bwMode="auto">
          <a:xfrm>
            <a:off x="-684584" y="133681"/>
            <a:ext cx="10081120" cy="53597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ctr" rtl="0" eaLnBrk="1" fontAlgn="base" hangingPunct="1">
              <a:spcBef>
                <a:spcPct val="0"/>
              </a:spcBef>
              <a:spcAft>
                <a:spcPct val="0"/>
              </a:spcAft>
              <a:defRPr kumimoji="1" sz="2400">
                <a:solidFill>
                  <a:schemeClr val="tx2"/>
                </a:solidFill>
                <a:latin typeface="+mj-lt"/>
                <a:ea typeface="+mj-ea"/>
                <a:cs typeface="+mj-cs"/>
              </a:defRPr>
            </a:lvl1pPr>
            <a:lvl2pPr algn="ctr" rtl="0" eaLnBrk="1" fontAlgn="base" hangingPunct="1">
              <a:spcBef>
                <a:spcPct val="0"/>
              </a:spcBef>
              <a:spcAft>
                <a:spcPct val="0"/>
              </a:spcAft>
              <a:defRPr kumimoji="1" sz="2400">
                <a:solidFill>
                  <a:schemeClr val="tx2"/>
                </a:solidFill>
                <a:latin typeface="Arial" charset="0"/>
                <a:ea typeface="ＭＳ Ｐゴシック" pitchFamily="50" charset="-128"/>
              </a:defRPr>
            </a:lvl2pPr>
            <a:lvl3pPr algn="ctr" rtl="0" eaLnBrk="1" fontAlgn="base" hangingPunct="1">
              <a:spcBef>
                <a:spcPct val="0"/>
              </a:spcBef>
              <a:spcAft>
                <a:spcPct val="0"/>
              </a:spcAft>
              <a:defRPr kumimoji="1" sz="2400">
                <a:solidFill>
                  <a:schemeClr val="tx2"/>
                </a:solidFill>
                <a:latin typeface="Arial" charset="0"/>
                <a:ea typeface="ＭＳ Ｐゴシック" pitchFamily="50" charset="-128"/>
              </a:defRPr>
            </a:lvl3pPr>
            <a:lvl4pPr algn="ctr" rtl="0" eaLnBrk="1" fontAlgn="base" hangingPunct="1">
              <a:spcBef>
                <a:spcPct val="0"/>
              </a:spcBef>
              <a:spcAft>
                <a:spcPct val="0"/>
              </a:spcAft>
              <a:defRPr kumimoji="1" sz="2400">
                <a:solidFill>
                  <a:schemeClr val="tx2"/>
                </a:solidFill>
                <a:latin typeface="Arial" charset="0"/>
                <a:ea typeface="ＭＳ Ｐゴシック" pitchFamily="50" charset="-128"/>
              </a:defRPr>
            </a:lvl4pPr>
            <a:lvl5pPr algn="ctr" rtl="0" eaLnBrk="1" fontAlgn="base" hangingPunct="1">
              <a:spcBef>
                <a:spcPct val="0"/>
              </a:spcBef>
              <a:spcAft>
                <a:spcPct val="0"/>
              </a:spcAft>
              <a:defRPr kumimoji="1" sz="2400">
                <a:solidFill>
                  <a:schemeClr val="tx2"/>
                </a:solidFill>
                <a:latin typeface="Arial" charset="0"/>
                <a:ea typeface="ＭＳ Ｐゴシック" pitchFamily="50" charset="-128"/>
              </a:defRPr>
            </a:lvl5pPr>
            <a:lvl6pPr marL="457200" algn="ctr" rtl="0" eaLnBrk="1" fontAlgn="base" hangingPunct="1">
              <a:spcBef>
                <a:spcPct val="0"/>
              </a:spcBef>
              <a:spcAft>
                <a:spcPct val="0"/>
              </a:spcAft>
              <a:defRPr kumimoji="1" sz="2400">
                <a:solidFill>
                  <a:schemeClr val="tx2"/>
                </a:solidFill>
                <a:latin typeface="Arial" charset="0"/>
                <a:ea typeface="ＭＳ Ｐゴシック" pitchFamily="50" charset="-128"/>
              </a:defRPr>
            </a:lvl6pPr>
            <a:lvl7pPr marL="914400" algn="ctr" rtl="0" eaLnBrk="1" fontAlgn="base" hangingPunct="1">
              <a:spcBef>
                <a:spcPct val="0"/>
              </a:spcBef>
              <a:spcAft>
                <a:spcPct val="0"/>
              </a:spcAft>
              <a:defRPr kumimoji="1" sz="2400">
                <a:solidFill>
                  <a:schemeClr val="tx2"/>
                </a:solidFill>
                <a:latin typeface="Arial" charset="0"/>
                <a:ea typeface="ＭＳ Ｐゴシック" pitchFamily="50" charset="-128"/>
              </a:defRPr>
            </a:lvl7pPr>
            <a:lvl8pPr marL="1371600" algn="ctr" rtl="0" eaLnBrk="1" fontAlgn="base" hangingPunct="1">
              <a:spcBef>
                <a:spcPct val="0"/>
              </a:spcBef>
              <a:spcAft>
                <a:spcPct val="0"/>
              </a:spcAft>
              <a:defRPr kumimoji="1" sz="2400">
                <a:solidFill>
                  <a:schemeClr val="tx2"/>
                </a:solidFill>
                <a:latin typeface="Arial" charset="0"/>
                <a:ea typeface="ＭＳ Ｐゴシック" pitchFamily="50" charset="-128"/>
              </a:defRPr>
            </a:lvl8pPr>
            <a:lvl9pPr marL="1828800" algn="ctr" rtl="0" eaLnBrk="1" fontAlgn="base" hangingPunct="1">
              <a:spcBef>
                <a:spcPct val="0"/>
              </a:spcBef>
              <a:spcAft>
                <a:spcPct val="0"/>
              </a:spcAft>
              <a:defRPr kumimoji="1" sz="2400">
                <a:solidFill>
                  <a:schemeClr val="tx2"/>
                </a:solidFill>
                <a:latin typeface="Arial" charset="0"/>
                <a:ea typeface="ＭＳ Ｐゴシック" pitchFamily="50" charset="-128"/>
              </a:defRPr>
            </a:lvl9pPr>
          </a:lstStyle>
          <a:p>
            <a:r>
              <a:rPr lang="en-US" altLang="ja-JP" sz="3600" dirty="0"/>
              <a:t>OPC</a:t>
            </a:r>
            <a:r>
              <a:rPr lang="ja-JP" altLang="en-US" sz="3600" dirty="0"/>
              <a:t>の日本語解説書</a:t>
            </a:r>
            <a:endParaRPr lang="ja-JP" altLang="en-US" sz="3600" kern="0" dirty="0"/>
          </a:p>
        </p:txBody>
      </p:sp>
      <p:sp>
        <p:nvSpPr>
          <p:cNvPr id="6" name="タイトル 1">
            <a:extLst>
              <a:ext uri="{FF2B5EF4-FFF2-40B4-BE49-F238E27FC236}">
                <a16:creationId xmlns:a16="http://schemas.microsoft.com/office/drawing/2014/main" id="{0BD9EE5B-8A9B-4DA6-94AE-C3921FC2C0CC}"/>
              </a:ext>
            </a:extLst>
          </p:cNvPr>
          <p:cNvSpPr txBox="1">
            <a:spLocks/>
          </p:cNvSpPr>
          <p:nvPr/>
        </p:nvSpPr>
        <p:spPr bwMode="auto">
          <a:xfrm>
            <a:off x="323528" y="848255"/>
            <a:ext cx="8496944" cy="4236929"/>
          </a:xfrm>
          <a:prstGeom prst="rect">
            <a:avLst/>
          </a:prstGeom>
          <a:noFill/>
          <a:ln w="9525">
            <a:noFill/>
            <a:miter lim="800000"/>
            <a:headEnd/>
            <a:tailEnd/>
          </a:ln>
        </p:spPr>
        <p:txBody>
          <a:bodyPr vert="horz" wrap="square" lIns="91440" tIns="45720" rIns="91440" bIns="45720" numCol="1" spcCol="0" anchor="t" anchorCtr="0" compatLnSpc="1">
            <a:prstTxWarp prst="textNoShape">
              <a:avLst/>
            </a:prstTxWarp>
          </a:bodyPr>
          <a:lstStyle>
            <a:lvl1pPr algn="ctr" rtl="0" eaLnBrk="1" fontAlgn="base" hangingPunct="1">
              <a:spcBef>
                <a:spcPct val="0"/>
              </a:spcBef>
              <a:spcAft>
                <a:spcPct val="0"/>
              </a:spcAft>
              <a:defRPr kumimoji="1" sz="2400">
                <a:solidFill>
                  <a:schemeClr val="tx2"/>
                </a:solidFill>
                <a:latin typeface="+mj-lt"/>
                <a:ea typeface="+mj-ea"/>
                <a:cs typeface="+mj-cs"/>
              </a:defRPr>
            </a:lvl1pPr>
            <a:lvl2pPr algn="ctr" rtl="0" eaLnBrk="1" fontAlgn="base" hangingPunct="1">
              <a:spcBef>
                <a:spcPct val="0"/>
              </a:spcBef>
              <a:spcAft>
                <a:spcPct val="0"/>
              </a:spcAft>
              <a:defRPr kumimoji="1" sz="2400">
                <a:solidFill>
                  <a:schemeClr val="tx2"/>
                </a:solidFill>
                <a:latin typeface="Arial" charset="0"/>
                <a:ea typeface="ＭＳ Ｐゴシック" pitchFamily="50" charset="-128"/>
              </a:defRPr>
            </a:lvl2pPr>
            <a:lvl3pPr algn="ctr" rtl="0" eaLnBrk="1" fontAlgn="base" hangingPunct="1">
              <a:spcBef>
                <a:spcPct val="0"/>
              </a:spcBef>
              <a:spcAft>
                <a:spcPct val="0"/>
              </a:spcAft>
              <a:defRPr kumimoji="1" sz="2400">
                <a:solidFill>
                  <a:schemeClr val="tx2"/>
                </a:solidFill>
                <a:latin typeface="Arial" charset="0"/>
                <a:ea typeface="ＭＳ Ｐゴシック" pitchFamily="50" charset="-128"/>
              </a:defRPr>
            </a:lvl3pPr>
            <a:lvl4pPr algn="ctr" rtl="0" eaLnBrk="1" fontAlgn="base" hangingPunct="1">
              <a:spcBef>
                <a:spcPct val="0"/>
              </a:spcBef>
              <a:spcAft>
                <a:spcPct val="0"/>
              </a:spcAft>
              <a:defRPr kumimoji="1" sz="2400">
                <a:solidFill>
                  <a:schemeClr val="tx2"/>
                </a:solidFill>
                <a:latin typeface="Arial" charset="0"/>
                <a:ea typeface="ＭＳ Ｐゴシック" pitchFamily="50" charset="-128"/>
              </a:defRPr>
            </a:lvl4pPr>
            <a:lvl5pPr algn="ctr" rtl="0" eaLnBrk="1" fontAlgn="base" hangingPunct="1">
              <a:spcBef>
                <a:spcPct val="0"/>
              </a:spcBef>
              <a:spcAft>
                <a:spcPct val="0"/>
              </a:spcAft>
              <a:defRPr kumimoji="1" sz="2400">
                <a:solidFill>
                  <a:schemeClr val="tx2"/>
                </a:solidFill>
                <a:latin typeface="Arial" charset="0"/>
                <a:ea typeface="ＭＳ Ｐゴシック" pitchFamily="50" charset="-128"/>
              </a:defRPr>
            </a:lvl5pPr>
            <a:lvl6pPr marL="457200" algn="ctr" rtl="0" eaLnBrk="1" fontAlgn="base" hangingPunct="1">
              <a:spcBef>
                <a:spcPct val="0"/>
              </a:spcBef>
              <a:spcAft>
                <a:spcPct val="0"/>
              </a:spcAft>
              <a:defRPr kumimoji="1" sz="2400">
                <a:solidFill>
                  <a:schemeClr val="tx2"/>
                </a:solidFill>
                <a:latin typeface="Arial" charset="0"/>
                <a:ea typeface="ＭＳ Ｐゴシック" pitchFamily="50" charset="-128"/>
              </a:defRPr>
            </a:lvl6pPr>
            <a:lvl7pPr marL="914400" algn="ctr" rtl="0" eaLnBrk="1" fontAlgn="base" hangingPunct="1">
              <a:spcBef>
                <a:spcPct val="0"/>
              </a:spcBef>
              <a:spcAft>
                <a:spcPct val="0"/>
              </a:spcAft>
              <a:defRPr kumimoji="1" sz="2400">
                <a:solidFill>
                  <a:schemeClr val="tx2"/>
                </a:solidFill>
                <a:latin typeface="Arial" charset="0"/>
                <a:ea typeface="ＭＳ Ｐゴシック" pitchFamily="50" charset="-128"/>
              </a:defRPr>
            </a:lvl7pPr>
            <a:lvl8pPr marL="1371600" algn="ctr" rtl="0" eaLnBrk="1" fontAlgn="base" hangingPunct="1">
              <a:spcBef>
                <a:spcPct val="0"/>
              </a:spcBef>
              <a:spcAft>
                <a:spcPct val="0"/>
              </a:spcAft>
              <a:defRPr kumimoji="1" sz="2400">
                <a:solidFill>
                  <a:schemeClr val="tx2"/>
                </a:solidFill>
                <a:latin typeface="Arial" charset="0"/>
                <a:ea typeface="ＭＳ Ｐゴシック" pitchFamily="50" charset="-128"/>
              </a:defRPr>
            </a:lvl8pPr>
            <a:lvl9pPr marL="1828800" algn="ctr" rtl="0" eaLnBrk="1" fontAlgn="base" hangingPunct="1">
              <a:spcBef>
                <a:spcPct val="0"/>
              </a:spcBef>
              <a:spcAft>
                <a:spcPct val="0"/>
              </a:spcAft>
              <a:defRPr kumimoji="1" sz="2400">
                <a:solidFill>
                  <a:schemeClr val="tx2"/>
                </a:solidFill>
                <a:latin typeface="Arial" charset="0"/>
                <a:ea typeface="ＭＳ Ｐゴシック" pitchFamily="50" charset="-128"/>
              </a:defRPr>
            </a:lvl9pPr>
          </a:lstStyle>
          <a:p>
            <a:pPr algn="l"/>
            <a:r>
              <a:rPr lang="en-US" altLang="ja-JP" sz="2800" dirty="0"/>
              <a:t>OPC</a:t>
            </a:r>
            <a:r>
              <a:rPr lang="ja-JP" altLang="en-US" sz="2800" dirty="0"/>
              <a:t>についての解説書は出ております・・、が</a:t>
            </a:r>
            <a:r>
              <a:rPr lang="en-US" altLang="ja-JP" sz="2800" dirty="0"/>
              <a:t>Amazon</a:t>
            </a:r>
            <a:r>
              <a:rPr lang="ja-JP" altLang="en-US" sz="2800" dirty="0"/>
              <a:t>や本屋さんを探しても出てきませんのでご注意を！</a:t>
            </a:r>
            <a:endParaRPr lang="en-US" altLang="ja-JP" sz="2800" dirty="0"/>
          </a:p>
        </p:txBody>
      </p:sp>
      <p:sp>
        <p:nvSpPr>
          <p:cNvPr id="2" name="Rectangle 1">
            <a:extLst>
              <a:ext uri="{FF2B5EF4-FFF2-40B4-BE49-F238E27FC236}">
                <a16:creationId xmlns:a16="http://schemas.microsoft.com/office/drawing/2014/main" id="{B05EBE38-48A5-41EE-B777-D46623972183}"/>
              </a:ext>
            </a:extLst>
          </p:cNvPr>
          <p:cNvSpPr/>
          <p:nvPr/>
        </p:nvSpPr>
        <p:spPr>
          <a:xfrm>
            <a:off x="2195736" y="1806184"/>
            <a:ext cx="5454352" cy="369332"/>
          </a:xfrm>
          <a:prstGeom prst="rect">
            <a:avLst/>
          </a:prstGeom>
        </p:spPr>
        <p:txBody>
          <a:bodyPr wrap="square">
            <a:spAutoFit/>
          </a:bodyPr>
          <a:lstStyle/>
          <a:p>
            <a:r>
              <a:rPr lang="en-US" altLang="ja-JP" dirty="0">
                <a:hlinkClick r:id="rId3"/>
              </a:rPr>
              <a:t>http://www.ice-keiso.co.jp/contents/OPCapli.htm</a:t>
            </a:r>
            <a:endParaRPr lang="ja-JP" altLang="en-US" dirty="0"/>
          </a:p>
        </p:txBody>
      </p:sp>
      <p:pic>
        <p:nvPicPr>
          <p:cNvPr id="7170" name="Picture 2" descr="http://www.ice-keiso.co.jp/shoseki_list/hyousiimg/opcapli.jpg">
            <a:extLst>
              <a:ext uri="{FF2B5EF4-FFF2-40B4-BE49-F238E27FC236}">
                <a16:creationId xmlns:a16="http://schemas.microsoft.com/office/drawing/2014/main" id="{4F6E4D3C-A6DF-4299-8191-E3E6749BED1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7964" y="2354116"/>
            <a:ext cx="3183996" cy="450388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FABD351D-5B39-44B2-BAC5-7F74C1228369}"/>
              </a:ext>
            </a:extLst>
          </p:cNvPr>
          <p:cNvPicPr>
            <a:picLocks noChangeAspect="1"/>
          </p:cNvPicPr>
          <p:nvPr/>
        </p:nvPicPr>
        <p:blipFill>
          <a:blip r:embed="rId5"/>
          <a:stretch>
            <a:fillRect/>
          </a:stretch>
        </p:blipFill>
        <p:spPr>
          <a:xfrm>
            <a:off x="4792679" y="3264619"/>
            <a:ext cx="3867289" cy="1086793"/>
          </a:xfrm>
          <a:prstGeom prst="rect">
            <a:avLst/>
          </a:prstGeom>
        </p:spPr>
      </p:pic>
    </p:spTree>
    <p:extLst>
      <p:ext uri="{BB962C8B-B14F-4D97-AF65-F5344CB8AC3E}">
        <p14:creationId xmlns:p14="http://schemas.microsoft.com/office/powerpoint/2010/main" val="2730003214"/>
      </p:ext>
    </p:extLst>
  </p:cSld>
  <p:clrMapOvr>
    <a:masterClrMapping/>
  </p:clrMapOvr>
  <p:transition>
    <p:wipe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タイトル 1">
            <a:extLst>
              <a:ext uri="{FF2B5EF4-FFF2-40B4-BE49-F238E27FC236}">
                <a16:creationId xmlns:a16="http://schemas.microsoft.com/office/drawing/2014/main" id="{D52EFC44-EC1C-46A1-88E9-FB5309C6A2C1}"/>
              </a:ext>
            </a:extLst>
          </p:cNvPr>
          <p:cNvSpPr txBox="1">
            <a:spLocks/>
          </p:cNvSpPr>
          <p:nvPr/>
        </p:nvSpPr>
        <p:spPr bwMode="auto">
          <a:xfrm>
            <a:off x="-684584" y="133681"/>
            <a:ext cx="10081120" cy="53597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ctr" rtl="0" eaLnBrk="1" fontAlgn="base" hangingPunct="1">
              <a:spcBef>
                <a:spcPct val="0"/>
              </a:spcBef>
              <a:spcAft>
                <a:spcPct val="0"/>
              </a:spcAft>
              <a:defRPr kumimoji="1" sz="2400">
                <a:solidFill>
                  <a:schemeClr val="tx2"/>
                </a:solidFill>
                <a:latin typeface="+mj-lt"/>
                <a:ea typeface="+mj-ea"/>
                <a:cs typeface="+mj-cs"/>
              </a:defRPr>
            </a:lvl1pPr>
            <a:lvl2pPr algn="ctr" rtl="0" eaLnBrk="1" fontAlgn="base" hangingPunct="1">
              <a:spcBef>
                <a:spcPct val="0"/>
              </a:spcBef>
              <a:spcAft>
                <a:spcPct val="0"/>
              </a:spcAft>
              <a:defRPr kumimoji="1" sz="2400">
                <a:solidFill>
                  <a:schemeClr val="tx2"/>
                </a:solidFill>
                <a:latin typeface="Arial" charset="0"/>
                <a:ea typeface="ＭＳ Ｐゴシック" pitchFamily="50" charset="-128"/>
              </a:defRPr>
            </a:lvl2pPr>
            <a:lvl3pPr algn="ctr" rtl="0" eaLnBrk="1" fontAlgn="base" hangingPunct="1">
              <a:spcBef>
                <a:spcPct val="0"/>
              </a:spcBef>
              <a:spcAft>
                <a:spcPct val="0"/>
              </a:spcAft>
              <a:defRPr kumimoji="1" sz="2400">
                <a:solidFill>
                  <a:schemeClr val="tx2"/>
                </a:solidFill>
                <a:latin typeface="Arial" charset="0"/>
                <a:ea typeface="ＭＳ Ｐゴシック" pitchFamily="50" charset="-128"/>
              </a:defRPr>
            </a:lvl3pPr>
            <a:lvl4pPr algn="ctr" rtl="0" eaLnBrk="1" fontAlgn="base" hangingPunct="1">
              <a:spcBef>
                <a:spcPct val="0"/>
              </a:spcBef>
              <a:spcAft>
                <a:spcPct val="0"/>
              </a:spcAft>
              <a:defRPr kumimoji="1" sz="2400">
                <a:solidFill>
                  <a:schemeClr val="tx2"/>
                </a:solidFill>
                <a:latin typeface="Arial" charset="0"/>
                <a:ea typeface="ＭＳ Ｐゴシック" pitchFamily="50" charset="-128"/>
              </a:defRPr>
            </a:lvl4pPr>
            <a:lvl5pPr algn="ctr" rtl="0" eaLnBrk="1" fontAlgn="base" hangingPunct="1">
              <a:spcBef>
                <a:spcPct val="0"/>
              </a:spcBef>
              <a:spcAft>
                <a:spcPct val="0"/>
              </a:spcAft>
              <a:defRPr kumimoji="1" sz="2400">
                <a:solidFill>
                  <a:schemeClr val="tx2"/>
                </a:solidFill>
                <a:latin typeface="Arial" charset="0"/>
                <a:ea typeface="ＭＳ Ｐゴシック" pitchFamily="50" charset="-128"/>
              </a:defRPr>
            </a:lvl5pPr>
            <a:lvl6pPr marL="457200" algn="ctr" rtl="0" eaLnBrk="1" fontAlgn="base" hangingPunct="1">
              <a:spcBef>
                <a:spcPct val="0"/>
              </a:spcBef>
              <a:spcAft>
                <a:spcPct val="0"/>
              </a:spcAft>
              <a:defRPr kumimoji="1" sz="2400">
                <a:solidFill>
                  <a:schemeClr val="tx2"/>
                </a:solidFill>
                <a:latin typeface="Arial" charset="0"/>
                <a:ea typeface="ＭＳ Ｐゴシック" pitchFamily="50" charset="-128"/>
              </a:defRPr>
            </a:lvl6pPr>
            <a:lvl7pPr marL="914400" algn="ctr" rtl="0" eaLnBrk="1" fontAlgn="base" hangingPunct="1">
              <a:spcBef>
                <a:spcPct val="0"/>
              </a:spcBef>
              <a:spcAft>
                <a:spcPct val="0"/>
              </a:spcAft>
              <a:defRPr kumimoji="1" sz="2400">
                <a:solidFill>
                  <a:schemeClr val="tx2"/>
                </a:solidFill>
                <a:latin typeface="Arial" charset="0"/>
                <a:ea typeface="ＭＳ Ｐゴシック" pitchFamily="50" charset="-128"/>
              </a:defRPr>
            </a:lvl7pPr>
            <a:lvl8pPr marL="1371600" algn="ctr" rtl="0" eaLnBrk="1" fontAlgn="base" hangingPunct="1">
              <a:spcBef>
                <a:spcPct val="0"/>
              </a:spcBef>
              <a:spcAft>
                <a:spcPct val="0"/>
              </a:spcAft>
              <a:defRPr kumimoji="1" sz="2400">
                <a:solidFill>
                  <a:schemeClr val="tx2"/>
                </a:solidFill>
                <a:latin typeface="Arial" charset="0"/>
                <a:ea typeface="ＭＳ Ｐゴシック" pitchFamily="50" charset="-128"/>
              </a:defRPr>
            </a:lvl8pPr>
            <a:lvl9pPr marL="1828800" algn="ctr" rtl="0" eaLnBrk="1" fontAlgn="base" hangingPunct="1">
              <a:spcBef>
                <a:spcPct val="0"/>
              </a:spcBef>
              <a:spcAft>
                <a:spcPct val="0"/>
              </a:spcAft>
              <a:defRPr kumimoji="1" sz="2400">
                <a:solidFill>
                  <a:schemeClr val="tx2"/>
                </a:solidFill>
                <a:latin typeface="Arial" charset="0"/>
                <a:ea typeface="ＭＳ Ｐゴシック" pitchFamily="50" charset="-128"/>
              </a:defRPr>
            </a:lvl9pPr>
          </a:lstStyle>
          <a:p>
            <a:r>
              <a:rPr lang="en-US" altLang="ja-JP" sz="3600" dirty="0"/>
              <a:t>OPC Interoperability Workshop</a:t>
            </a:r>
            <a:r>
              <a:rPr lang="ja-JP" altLang="en-US" sz="3600" dirty="0"/>
              <a:t>とは</a:t>
            </a:r>
            <a:endParaRPr lang="ja-JP" altLang="en-US" sz="3600" kern="0" dirty="0"/>
          </a:p>
        </p:txBody>
      </p:sp>
      <p:sp>
        <p:nvSpPr>
          <p:cNvPr id="6" name="タイトル 1">
            <a:extLst>
              <a:ext uri="{FF2B5EF4-FFF2-40B4-BE49-F238E27FC236}">
                <a16:creationId xmlns:a16="http://schemas.microsoft.com/office/drawing/2014/main" id="{0BD9EE5B-8A9B-4DA6-94AE-C3921FC2C0CC}"/>
              </a:ext>
            </a:extLst>
          </p:cNvPr>
          <p:cNvSpPr txBox="1">
            <a:spLocks/>
          </p:cNvSpPr>
          <p:nvPr/>
        </p:nvSpPr>
        <p:spPr bwMode="auto">
          <a:xfrm>
            <a:off x="323528" y="848255"/>
            <a:ext cx="8496944" cy="4236929"/>
          </a:xfrm>
          <a:prstGeom prst="rect">
            <a:avLst/>
          </a:prstGeom>
          <a:noFill/>
          <a:ln w="9525">
            <a:noFill/>
            <a:miter lim="800000"/>
            <a:headEnd/>
            <a:tailEnd/>
          </a:ln>
        </p:spPr>
        <p:txBody>
          <a:bodyPr vert="horz" wrap="square" lIns="91440" tIns="45720" rIns="91440" bIns="45720" numCol="1" spcCol="0" anchor="t" anchorCtr="0" compatLnSpc="1">
            <a:prstTxWarp prst="textNoShape">
              <a:avLst/>
            </a:prstTxWarp>
          </a:bodyPr>
          <a:lstStyle>
            <a:lvl1pPr algn="ctr" rtl="0" eaLnBrk="1" fontAlgn="base" hangingPunct="1">
              <a:spcBef>
                <a:spcPct val="0"/>
              </a:spcBef>
              <a:spcAft>
                <a:spcPct val="0"/>
              </a:spcAft>
              <a:defRPr kumimoji="1" sz="2400">
                <a:solidFill>
                  <a:schemeClr val="tx2"/>
                </a:solidFill>
                <a:latin typeface="+mj-lt"/>
                <a:ea typeface="+mj-ea"/>
                <a:cs typeface="+mj-cs"/>
              </a:defRPr>
            </a:lvl1pPr>
            <a:lvl2pPr algn="ctr" rtl="0" eaLnBrk="1" fontAlgn="base" hangingPunct="1">
              <a:spcBef>
                <a:spcPct val="0"/>
              </a:spcBef>
              <a:spcAft>
                <a:spcPct val="0"/>
              </a:spcAft>
              <a:defRPr kumimoji="1" sz="2400">
                <a:solidFill>
                  <a:schemeClr val="tx2"/>
                </a:solidFill>
                <a:latin typeface="Arial" charset="0"/>
                <a:ea typeface="ＭＳ Ｐゴシック" pitchFamily="50" charset="-128"/>
              </a:defRPr>
            </a:lvl2pPr>
            <a:lvl3pPr algn="ctr" rtl="0" eaLnBrk="1" fontAlgn="base" hangingPunct="1">
              <a:spcBef>
                <a:spcPct val="0"/>
              </a:spcBef>
              <a:spcAft>
                <a:spcPct val="0"/>
              </a:spcAft>
              <a:defRPr kumimoji="1" sz="2400">
                <a:solidFill>
                  <a:schemeClr val="tx2"/>
                </a:solidFill>
                <a:latin typeface="Arial" charset="0"/>
                <a:ea typeface="ＭＳ Ｐゴシック" pitchFamily="50" charset="-128"/>
              </a:defRPr>
            </a:lvl3pPr>
            <a:lvl4pPr algn="ctr" rtl="0" eaLnBrk="1" fontAlgn="base" hangingPunct="1">
              <a:spcBef>
                <a:spcPct val="0"/>
              </a:spcBef>
              <a:spcAft>
                <a:spcPct val="0"/>
              </a:spcAft>
              <a:defRPr kumimoji="1" sz="2400">
                <a:solidFill>
                  <a:schemeClr val="tx2"/>
                </a:solidFill>
                <a:latin typeface="Arial" charset="0"/>
                <a:ea typeface="ＭＳ Ｐゴシック" pitchFamily="50" charset="-128"/>
              </a:defRPr>
            </a:lvl4pPr>
            <a:lvl5pPr algn="ctr" rtl="0" eaLnBrk="1" fontAlgn="base" hangingPunct="1">
              <a:spcBef>
                <a:spcPct val="0"/>
              </a:spcBef>
              <a:spcAft>
                <a:spcPct val="0"/>
              </a:spcAft>
              <a:defRPr kumimoji="1" sz="2400">
                <a:solidFill>
                  <a:schemeClr val="tx2"/>
                </a:solidFill>
                <a:latin typeface="Arial" charset="0"/>
                <a:ea typeface="ＭＳ Ｐゴシック" pitchFamily="50" charset="-128"/>
              </a:defRPr>
            </a:lvl5pPr>
            <a:lvl6pPr marL="457200" algn="ctr" rtl="0" eaLnBrk="1" fontAlgn="base" hangingPunct="1">
              <a:spcBef>
                <a:spcPct val="0"/>
              </a:spcBef>
              <a:spcAft>
                <a:spcPct val="0"/>
              </a:spcAft>
              <a:defRPr kumimoji="1" sz="2400">
                <a:solidFill>
                  <a:schemeClr val="tx2"/>
                </a:solidFill>
                <a:latin typeface="Arial" charset="0"/>
                <a:ea typeface="ＭＳ Ｐゴシック" pitchFamily="50" charset="-128"/>
              </a:defRPr>
            </a:lvl6pPr>
            <a:lvl7pPr marL="914400" algn="ctr" rtl="0" eaLnBrk="1" fontAlgn="base" hangingPunct="1">
              <a:spcBef>
                <a:spcPct val="0"/>
              </a:spcBef>
              <a:spcAft>
                <a:spcPct val="0"/>
              </a:spcAft>
              <a:defRPr kumimoji="1" sz="2400">
                <a:solidFill>
                  <a:schemeClr val="tx2"/>
                </a:solidFill>
                <a:latin typeface="Arial" charset="0"/>
                <a:ea typeface="ＭＳ Ｐゴシック" pitchFamily="50" charset="-128"/>
              </a:defRPr>
            </a:lvl7pPr>
            <a:lvl8pPr marL="1371600" algn="ctr" rtl="0" eaLnBrk="1" fontAlgn="base" hangingPunct="1">
              <a:spcBef>
                <a:spcPct val="0"/>
              </a:spcBef>
              <a:spcAft>
                <a:spcPct val="0"/>
              </a:spcAft>
              <a:defRPr kumimoji="1" sz="2400">
                <a:solidFill>
                  <a:schemeClr val="tx2"/>
                </a:solidFill>
                <a:latin typeface="Arial" charset="0"/>
                <a:ea typeface="ＭＳ Ｐゴシック" pitchFamily="50" charset="-128"/>
              </a:defRPr>
            </a:lvl8pPr>
            <a:lvl9pPr marL="1828800" algn="ctr" rtl="0" eaLnBrk="1" fontAlgn="base" hangingPunct="1">
              <a:spcBef>
                <a:spcPct val="0"/>
              </a:spcBef>
              <a:spcAft>
                <a:spcPct val="0"/>
              </a:spcAft>
              <a:defRPr kumimoji="1" sz="2400">
                <a:solidFill>
                  <a:schemeClr val="tx2"/>
                </a:solidFill>
                <a:latin typeface="Arial" charset="0"/>
                <a:ea typeface="ＭＳ Ｐゴシック" pitchFamily="50" charset="-128"/>
              </a:defRPr>
            </a:lvl9pPr>
          </a:lstStyle>
          <a:p>
            <a:pPr algn="l"/>
            <a:r>
              <a:rPr lang="en-US" altLang="ja-JP" sz="2800" dirty="0"/>
              <a:t>OPC</a:t>
            </a:r>
            <a:r>
              <a:rPr lang="ja-JP" altLang="en-US" sz="2800" dirty="0"/>
              <a:t>対応機器を持ち寄ってお互いにちゃんとつながるか試しましょう、の会として行われている様です。</a:t>
            </a:r>
            <a:endParaRPr lang="en-US" altLang="ja-JP" sz="2800" dirty="0"/>
          </a:p>
          <a:p>
            <a:pPr algn="l"/>
            <a:endParaRPr lang="en-US" altLang="ja-JP" sz="2800" dirty="0"/>
          </a:p>
          <a:p>
            <a:pPr algn="l"/>
            <a:r>
              <a:rPr lang="en-US" altLang="ja-JP" sz="2800" dirty="0"/>
              <a:t>Web</a:t>
            </a:r>
            <a:r>
              <a:rPr lang="ja-JP" altLang="en-US" sz="2800" dirty="0"/>
              <a:t>より拝借したその様子</a:t>
            </a:r>
            <a:endParaRPr lang="en-US" altLang="ja-JP" sz="2800" dirty="0"/>
          </a:p>
        </p:txBody>
      </p:sp>
      <p:sp>
        <p:nvSpPr>
          <p:cNvPr id="2" name="Rectangle 1">
            <a:extLst>
              <a:ext uri="{FF2B5EF4-FFF2-40B4-BE49-F238E27FC236}">
                <a16:creationId xmlns:a16="http://schemas.microsoft.com/office/drawing/2014/main" id="{87212D4E-4E62-4CD1-B140-FA5001CEA49C}"/>
              </a:ext>
            </a:extLst>
          </p:cNvPr>
          <p:cNvSpPr/>
          <p:nvPr/>
        </p:nvSpPr>
        <p:spPr>
          <a:xfrm>
            <a:off x="179512" y="5840468"/>
            <a:ext cx="10566920" cy="338554"/>
          </a:xfrm>
          <a:prstGeom prst="rect">
            <a:avLst/>
          </a:prstGeom>
        </p:spPr>
        <p:txBody>
          <a:bodyPr wrap="square">
            <a:spAutoFit/>
          </a:bodyPr>
          <a:lstStyle/>
          <a:p>
            <a:r>
              <a:rPr lang="en-US" altLang="ja-JP" sz="1600" dirty="0">
                <a:hlinkClick r:id="rId3"/>
              </a:rPr>
              <a:t>https://opcconnect.opcfoundation.org/2015/12/opc-foundation-iop-europe-workshop-count-me-in/</a:t>
            </a:r>
            <a:endParaRPr lang="ja-JP" altLang="en-US" sz="1600" dirty="0"/>
          </a:p>
        </p:txBody>
      </p:sp>
      <p:pic>
        <p:nvPicPr>
          <p:cNvPr id="2052" name="Picture 4" descr="Iamge2">
            <a:extLst>
              <a:ext uri="{FF2B5EF4-FFF2-40B4-BE49-F238E27FC236}">
                <a16:creationId xmlns:a16="http://schemas.microsoft.com/office/drawing/2014/main" id="{36D48AA6-AEAA-4E98-BEA4-AF2E6EB74E3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0669" y="2604680"/>
            <a:ext cx="4286250" cy="320992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mage3">
            <a:extLst>
              <a:ext uri="{FF2B5EF4-FFF2-40B4-BE49-F238E27FC236}">
                <a16:creationId xmlns:a16="http://schemas.microsoft.com/office/drawing/2014/main" id="{D90248CC-0DA8-4B58-B45D-BA90F68055B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75662" y="2477690"/>
            <a:ext cx="4125307" cy="33369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434541"/>
      </p:ext>
    </p:extLst>
  </p:cSld>
  <p:clrMapOvr>
    <a:masterClrMapping/>
  </p:clrMapOvr>
  <p:transition>
    <p:wipe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タイトル 1">
            <a:extLst>
              <a:ext uri="{FF2B5EF4-FFF2-40B4-BE49-F238E27FC236}">
                <a16:creationId xmlns:a16="http://schemas.microsoft.com/office/drawing/2014/main" id="{D52EFC44-EC1C-46A1-88E9-FB5309C6A2C1}"/>
              </a:ext>
            </a:extLst>
          </p:cNvPr>
          <p:cNvSpPr txBox="1">
            <a:spLocks/>
          </p:cNvSpPr>
          <p:nvPr/>
        </p:nvSpPr>
        <p:spPr bwMode="auto">
          <a:xfrm>
            <a:off x="-684584" y="133681"/>
            <a:ext cx="10081120" cy="53597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ctr" rtl="0" eaLnBrk="1" fontAlgn="base" hangingPunct="1">
              <a:spcBef>
                <a:spcPct val="0"/>
              </a:spcBef>
              <a:spcAft>
                <a:spcPct val="0"/>
              </a:spcAft>
              <a:defRPr kumimoji="1" sz="2400">
                <a:solidFill>
                  <a:schemeClr val="tx2"/>
                </a:solidFill>
                <a:latin typeface="+mj-lt"/>
                <a:ea typeface="+mj-ea"/>
                <a:cs typeface="+mj-cs"/>
              </a:defRPr>
            </a:lvl1pPr>
            <a:lvl2pPr algn="ctr" rtl="0" eaLnBrk="1" fontAlgn="base" hangingPunct="1">
              <a:spcBef>
                <a:spcPct val="0"/>
              </a:spcBef>
              <a:spcAft>
                <a:spcPct val="0"/>
              </a:spcAft>
              <a:defRPr kumimoji="1" sz="2400">
                <a:solidFill>
                  <a:schemeClr val="tx2"/>
                </a:solidFill>
                <a:latin typeface="Arial" charset="0"/>
                <a:ea typeface="ＭＳ Ｐゴシック" pitchFamily="50" charset="-128"/>
              </a:defRPr>
            </a:lvl2pPr>
            <a:lvl3pPr algn="ctr" rtl="0" eaLnBrk="1" fontAlgn="base" hangingPunct="1">
              <a:spcBef>
                <a:spcPct val="0"/>
              </a:spcBef>
              <a:spcAft>
                <a:spcPct val="0"/>
              </a:spcAft>
              <a:defRPr kumimoji="1" sz="2400">
                <a:solidFill>
                  <a:schemeClr val="tx2"/>
                </a:solidFill>
                <a:latin typeface="Arial" charset="0"/>
                <a:ea typeface="ＭＳ Ｐゴシック" pitchFamily="50" charset="-128"/>
              </a:defRPr>
            </a:lvl3pPr>
            <a:lvl4pPr algn="ctr" rtl="0" eaLnBrk="1" fontAlgn="base" hangingPunct="1">
              <a:spcBef>
                <a:spcPct val="0"/>
              </a:spcBef>
              <a:spcAft>
                <a:spcPct val="0"/>
              </a:spcAft>
              <a:defRPr kumimoji="1" sz="2400">
                <a:solidFill>
                  <a:schemeClr val="tx2"/>
                </a:solidFill>
                <a:latin typeface="Arial" charset="0"/>
                <a:ea typeface="ＭＳ Ｐゴシック" pitchFamily="50" charset="-128"/>
              </a:defRPr>
            </a:lvl4pPr>
            <a:lvl5pPr algn="ctr" rtl="0" eaLnBrk="1" fontAlgn="base" hangingPunct="1">
              <a:spcBef>
                <a:spcPct val="0"/>
              </a:spcBef>
              <a:spcAft>
                <a:spcPct val="0"/>
              </a:spcAft>
              <a:defRPr kumimoji="1" sz="2400">
                <a:solidFill>
                  <a:schemeClr val="tx2"/>
                </a:solidFill>
                <a:latin typeface="Arial" charset="0"/>
                <a:ea typeface="ＭＳ Ｐゴシック" pitchFamily="50" charset="-128"/>
              </a:defRPr>
            </a:lvl5pPr>
            <a:lvl6pPr marL="457200" algn="ctr" rtl="0" eaLnBrk="1" fontAlgn="base" hangingPunct="1">
              <a:spcBef>
                <a:spcPct val="0"/>
              </a:spcBef>
              <a:spcAft>
                <a:spcPct val="0"/>
              </a:spcAft>
              <a:defRPr kumimoji="1" sz="2400">
                <a:solidFill>
                  <a:schemeClr val="tx2"/>
                </a:solidFill>
                <a:latin typeface="Arial" charset="0"/>
                <a:ea typeface="ＭＳ Ｐゴシック" pitchFamily="50" charset="-128"/>
              </a:defRPr>
            </a:lvl6pPr>
            <a:lvl7pPr marL="914400" algn="ctr" rtl="0" eaLnBrk="1" fontAlgn="base" hangingPunct="1">
              <a:spcBef>
                <a:spcPct val="0"/>
              </a:spcBef>
              <a:spcAft>
                <a:spcPct val="0"/>
              </a:spcAft>
              <a:defRPr kumimoji="1" sz="2400">
                <a:solidFill>
                  <a:schemeClr val="tx2"/>
                </a:solidFill>
                <a:latin typeface="Arial" charset="0"/>
                <a:ea typeface="ＭＳ Ｐゴシック" pitchFamily="50" charset="-128"/>
              </a:defRPr>
            </a:lvl7pPr>
            <a:lvl8pPr marL="1371600" algn="ctr" rtl="0" eaLnBrk="1" fontAlgn="base" hangingPunct="1">
              <a:spcBef>
                <a:spcPct val="0"/>
              </a:spcBef>
              <a:spcAft>
                <a:spcPct val="0"/>
              </a:spcAft>
              <a:defRPr kumimoji="1" sz="2400">
                <a:solidFill>
                  <a:schemeClr val="tx2"/>
                </a:solidFill>
                <a:latin typeface="Arial" charset="0"/>
                <a:ea typeface="ＭＳ Ｐゴシック" pitchFamily="50" charset="-128"/>
              </a:defRPr>
            </a:lvl8pPr>
            <a:lvl9pPr marL="1828800" algn="ctr" rtl="0" eaLnBrk="1" fontAlgn="base" hangingPunct="1">
              <a:spcBef>
                <a:spcPct val="0"/>
              </a:spcBef>
              <a:spcAft>
                <a:spcPct val="0"/>
              </a:spcAft>
              <a:defRPr kumimoji="1" sz="2400">
                <a:solidFill>
                  <a:schemeClr val="tx2"/>
                </a:solidFill>
                <a:latin typeface="Arial" charset="0"/>
                <a:ea typeface="ＭＳ Ｐゴシック" pitchFamily="50" charset="-128"/>
              </a:defRPr>
            </a:lvl9pPr>
          </a:lstStyle>
          <a:p>
            <a:r>
              <a:rPr lang="ja-JP" altLang="en-US" sz="3600" kern="0" dirty="0"/>
              <a:t>ちなみに</a:t>
            </a:r>
            <a:r>
              <a:rPr lang="en-US" altLang="ja-JP" sz="3600" kern="0" dirty="0"/>
              <a:t>PLC</a:t>
            </a:r>
            <a:r>
              <a:rPr lang="ja-JP" altLang="en-US" sz="3600" kern="0" dirty="0"/>
              <a:t>が繋ぐ機器とは</a:t>
            </a:r>
          </a:p>
        </p:txBody>
      </p:sp>
      <p:sp>
        <p:nvSpPr>
          <p:cNvPr id="6" name="タイトル 1">
            <a:extLst>
              <a:ext uri="{FF2B5EF4-FFF2-40B4-BE49-F238E27FC236}">
                <a16:creationId xmlns:a16="http://schemas.microsoft.com/office/drawing/2014/main" id="{0BD9EE5B-8A9B-4DA6-94AE-C3921FC2C0CC}"/>
              </a:ext>
            </a:extLst>
          </p:cNvPr>
          <p:cNvSpPr txBox="1">
            <a:spLocks/>
          </p:cNvSpPr>
          <p:nvPr/>
        </p:nvSpPr>
        <p:spPr bwMode="auto">
          <a:xfrm>
            <a:off x="179512" y="813512"/>
            <a:ext cx="8820472" cy="4236929"/>
          </a:xfrm>
          <a:prstGeom prst="rect">
            <a:avLst/>
          </a:prstGeom>
          <a:noFill/>
          <a:ln w="9525">
            <a:noFill/>
            <a:miter lim="800000"/>
            <a:headEnd/>
            <a:tailEnd/>
          </a:ln>
        </p:spPr>
        <p:txBody>
          <a:bodyPr vert="horz" wrap="square" lIns="91440" tIns="45720" rIns="91440" bIns="45720" numCol="1" spcCol="0" anchor="t" anchorCtr="0" compatLnSpc="1">
            <a:prstTxWarp prst="textNoShape">
              <a:avLst/>
            </a:prstTxWarp>
          </a:bodyPr>
          <a:lstStyle>
            <a:lvl1pPr algn="ctr" rtl="0" eaLnBrk="1" fontAlgn="base" hangingPunct="1">
              <a:spcBef>
                <a:spcPct val="0"/>
              </a:spcBef>
              <a:spcAft>
                <a:spcPct val="0"/>
              </a:spcAft>
              <a:defRPr kumimoji="1" sz="2400">
                <a:solidFill>
                  <a:schemeClr val="tx2"/>
                </a:solidFill>
                <a:latin typeface="+mj-lt"/>
                <a:ea typeface="+mj-ea"/>
                <a:cs typeface="+mj-cs"/>
              </a:defRPr>
            </a:lvl1pPr>
            <a:lvl2pPr algn="ctr" rtl="0" eaLnBrk="1" fontAlgn="base" hangingPunct="1">
              <a:spcBef>
                <a:spcPct val="0"/>
              </a:spcBef>
              <a:spcAft>
                <a:spcPct val="0"/>
              </a:spcAft>
              <a:defRPr kumimoji="1" sz="2400">
                <a:solidFill>
                  <a:schemeClr val="tx2"/>
                </a:solidFill>
                <a:latin typeface="Arial" charset="0"/>
                <a:ea typeface="ＭＳ Ｐゴシック" pitchFamily="50" charset="-128"/>
              </a:defRPr>
            </a:lvl2pPr>
            <a:lvl3pPr algn="ctr" rtl="0" eaLnBrk="1" fontAlgn="base" hangingPunct="1">
              <a:spcBef>
                <a:spcPct val="0"/>
              </a:spcBef>
              <a:spcAft>
                <a:spcPct val="0"/>
              </a:spcAft>
              <a:defRPr kumimoji="1" sz="2400">
                <a:solidFill>
                  <a:schemeClr val="tx2"/>
                </a:solidFill>
                <a:latin typeface="Arial" charset="0"/>
                <a:ea typeface="ＭＳ Ｐゴシック" pitchFamily="50" charset="-128"/>
              </a:defRPr>
            </a:lvl3pPr>
            <a:lvl4pPr algn="ctr" rtl="0" eaLnBrk="1" fontAlgn="base" hangingPunct="1">
              <a:spcBef>
                <a:spcPct val="0"/>
              </a:spcBef>
              <a:spcAft>
                <a:spcPct val="0"/>
              </a:spcAft>
              <a:defRPr kumimoji="1" sz="2400">
                <a:solidFill>
                  <a:schemeClr val="tx2"/>
                </a:solidFill>
                <a:latin typeface="Arial" charset="0"/>
                <a:ea typeface="ＭＳ Ｐゴシック" pitchFamily="50" charset="-128"/>
              </a:defRPr>
            </a:lvl4pPr>
            <a:lvl5pPr algn="ctr" rtl="0" eaLnBrk="1" fontAlgn="base" hangingPunct="1">
              <a:spcBef>
                <a:spcPct val="0"/>
              </a:spcBef>
              <a:spcAft>
                <a:spcPct val="0"/>
              </a:spcAft>
              <a:defRPr kumimoji="1" sz="2400">
                <a:solidFill>
                  <a:schemeClr val="tx2"/>
                </a:solidFill>
                <a:latin typeface="Arial" charset="0"/>
                <a:ea typeface="ＭＳ Ｐゴシック" pitchFamily="50" charset="-128"/>
              </a:defRPr>
            </a:lvl5pPr>
            <a:lvl6pPr marL="457200" algn="ctr" rtl="0" eaLnBrk="1" fontAlgn="base" hangingPunct="1">
              <a:spcBef>
                <a:spcPct val="0"/>
              </a:spcBef>
              <a:spcAft>
                <a:spcPct val="0"/>
              </a:spcAft>
              <a:defRPr kumimoji="1" sz="2400">
                <a:solidFill>
                  <a:schemeClr val="tx2"/>
                </a:solidFill>
                <a:latin typeface="Arial" charset="0"/>
                <a:ea typeface="ＭＳ Ｐゴシック" pitchFamily="50" charset="-128"/>
              </a:defRPr>
            </a:lvl6pPr>
            <a:lvl7pPr marL="914400" algn="ctr" rtl="0" eaLnBrk="1" fontAlgn="base" hangingPunct="1">
              <a:spcBef>
                <a:spcPct val="0"/>
              </a:spcBef>
              <a:spcAft>
                <a:spcPct val="0"/>
              </a:spcAft>
              <a:defRPr kumimoji="1" sz="2400">
                <a:solidFill>
                  <a:schemeClr val="tx2"/>
                </a:solidFill>
                <a:latin typeface="Arial" charset="0"/>
                <a:ea typeface="ＭＳ Ｐゴシック" pitchFamily="50" charset="-128"/>
              </a:defRPr>
            </a:lvl7pPr>
            <a:lvl8pPr marL="1371600" algn="ctr" rtl="0" eaLnBrk="1" fontAlgn="base" hangingPunct="1">
              <a:spcBef>
                <a:spcPct val="0"/>
              </a:spcBef>
              <a:spcAft>
                <a:spcPct val="0"/>
              </a:spcAft>
              <a:defRPr kumimoji="1" sz="2400">
                <a:solidFill>
                  <a:schemeClr val="tx2"/>
                </a:solidFill>
                <a:latin typeface="Arial" charset="0"/>
                <a:ea typeface="ＭＳ Ｐゴシック" pitchFamily="50" charset="-128"/>
              </a:defRPr>
            </a:lvl8pPr>
            <a:lvl9pPr marL="1828800" algn="ctr" rtl="0" eaLnBrk="1" fontAlgn="base" hangingPunct="1">
              <a:spcBef>
                <a:spcPct val="0"/>
              </a:spcBef>
              <a:spcAft>
                <a:spcPct val="0"/>
              </a:spcAft>
              <a:defRPr kumimoji="1" sz="2400">
                <a:solidFill>
                  <a:schemeClr val="tx2"/>
                </a:solidFill>
                <a:latin typeface="Arial" charset="0"/>
                <a:ea typeface="ＭＳ Ｐゴシック" pitchFamily="50" charset="-128"/>
              </a:defRPr>
            </a:lvl9pPr>
          </a:lstStyle>
          <a:p>
            <a:pPr algn="l"/>
            <a:r>
              <a:rPr lang="en-US" altLang="ja-JP" sz="2700" dirty="0"/>
              <a:t>OPC</a:t>
            </a:r>
            <a:r>
              <a:rPr lang="ja-JP" altLang="en-US" sz="2700" dirty="0"/>
              <a:t>が繋ぐ機器は機器は元々は</a:t>
            </a:r>
            <a:r>
              <a:rPr lang="en-US" altLang="ja-JP" sz="2700" dirty="0"/>
              <a:t>Windows</a:t>
            </a:r>
            <a:r>
              <a:rPr lang="ja-JP" altLang="en-US" sz="2700" dirty="0"/>
              <a:t> </a:t>
            </a:r>
            <a:r>
              <a:rPr lang="en-US" altLang="ja-JP" sz="2700" dirty="0"/>
              <a:t>PC</a:t>
            </a:r>
            <a:r>
              <a:rPr lang="ja-JP" altLang="en-US" sz="2700" dirty="0"/>
              <a:t>と</a:t>
            </a:r>
            <a:r>
              <a:rPr lang="en-US" altLang="ja-JP" sz="2700" dirty="0"/>
              <a:t>PLC(Programmable Logic Controller)</a:t>
            </a:r>
            <a:r>
              <a:rPr lang="ja-JP" altLang="en-US" sz="2700" dirty="0"/>
              <a:t>のことがメインでした。</a:t>
            </a:r>
            <a:endParaRPr lang="en-US" altLang="ja-JP" sz="2700" dirty="0"/>
          </a:p>
          <a:p>
            <a:pPr algn="l"/>
            <a:r>
              <a:rPr lang="ja-JP" altLang="en-US" sz="2700" dirty="0"/>
              <a:t>日本ではシーケンサとも呼ばれます（音楽機器ではない！）</a:t>
            </a:r>
            <a:endParaRPr lang="en-US" altLang="ja-JP" sz="2700" dirty="0"/>
          </a:p>
          <a:p>
            <a:pPr algn="l"/>
            <a:endParaRPr lang="en-US" altLang="ja-JP" sz="2700" dirty="0"/>
          </a:p>
          <a:p>
            <a:pPr algn="l"/>
            <a:r>
              <a:rPr lang="en-US" altLang="ja-JP" sz="2700" dirty="0"/>
              <a:t>Raspberry PI</a:t>
            </a:r>
            <a:r>
              <a:rPr lang="ja-JP" altLang="en-US" sz="2700" dirty="0"/>
              <a:t>や</a:t>
            </a:r>
            <a:r>
              <a:rPr lang="en-US" altLang="ja-JP" sz="2700" dirty="0"/>
              <a:t>Arduino</a:t>
            </a:r>
            <a:r>
              <a:rPr lang="ja-JP" altLang="en-US" sz="2700" dirty="0"/>
              <a:t>のように</a:t>
            </a:r>
            <a:r>
              <a:rPr lang="en-US" altLang="ja-JP" sz="2700" dirty="0"/>
              <a:t>IO</a:t>
            </a:r>
            <a:r>
              <a:rPr lang="ja-JP" altLang="en-US" sz="2700" dirty="0"/>
              <a:t>を扱える機器で自動車工場のような大掛かりな所からそこらのエレベーターといった身近なところのように世の産業から暮らしまでを支える縁の下の力持ちです。</a:t>
            </a:r>
            <a:endParaRPr lang="en-US" altLang="ja-JP" sz="2700" dirty="0"/>
          </a:p>
        </p:txBody>
      </p:sp>
      <p:pic>
        <p:nvPicPr>
          <p:cNvPr id="4098" name="Picture 2" descr="https://upload.wikimedia.org/wikipedia/commons/thumb/3/31/A_series_PLC.jpg/300px-A_series_PLC.jpg">
            <a:extLst>
              <a:ext uri="{FF2B5EF4-FFF2-40B4-BE49-F238E27FC236}">
                <a16:creationId xmlns:a16="http://schemas.microsoft.com/office/drawing/2014/main" id="{FCC2BD3A-D2F9-4857-85D9-20331F2FFF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544" y="4911181"/>
            <a:ext cx="2857500" cy="17145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ACDE9EF9-2519-4CDA-A4F8-88F826212C15}"/>
              </a:ext>
            </a:extLst>
          </p:cNvPr>
          <p:cNvSpPr/>
          <p:nvPr/>
        </p:nvSpPr>
        <p:spPr>
          <a:xfrm>
            <a:off x="1896294" y="4120993"/>
            <a:ext cx="6480720" cy="369332"/>
          </a:xfrm>
          <a:prstGeom prst="rect">
            <a:avLst/>
          </a:prstGeom>
        </p:spPr>
        <p:txBody>
          <a:bodyPr wrap="square">
            <a:spAutoFit/>
          </a:bodyPr>
          <a:lstStyle/>
          <a:p>
            <a:r>
              <a:rPr lang="en-US" altLang="ja-JP" dirty="0">
                <a:hlinkClick r:id="rId4"/>
              </a:rPr>
              <a:t>https://ja.wikipedia.org/wiki/</a:t>
            </a:r>
            <a:r>
              <a:rPr lang="ja-JP" altLang="ja-JP" dirty="0">
                <a:hlinkClick r:id="rId4"/>
              </a:rPr>
              <a:t>プログラマブルロジックコントローラ</a:t>
            </a:r>
            <a:endParaRPr lang="ja-JP" altLang="ja-JP" dirty="0"/>
          </a:p>
        </p:txBody>
      </p:sp>
      <p:pic>
        <p:nvPicPr>
          <p:cNvPr id="4100" name="Picture 4" descr="https://upload.wikimedia.org/wikipedia/ja/thumb/e/ee/Jikohoji_Kairo.png/250px-Jikohoji_Kairo.png">
            <a:extLst>
              <a:ext uri="{FF2B5EF4-FFF2-40B4-BE49-F238E27FC236}">
                <a16:creationId xmlns:a16="http://schemas.microsoft.com/office/drawing/2014/main" id="{C1E6E323-4124-40EA-A0CD-F61929574CF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63888" y="5424370"/>
            <a:ext cx="2381250" cy="85725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525C2FC5-B9C7-4236-A484-17C1C7016DC8}"/>
              </a:ext>
            </a:extLst>
          </p:cNvPr>
          <p:cNvSpPr txBox="1"/>
          <p:nvPr/>
        </p:nvSpPr>
        <p:spPr>
          <a:xfrm>
            <a:off x="323528" y="4264850"/>
            <a:ext cx="4104456" cy="646331"/>
          </a:xfrm>
          <a:prstGeom prst="rect">
            <a:avLst/>
          </a:prstGeom>
          <a:noFill/>
        </p:spPr>
        <p:txBody>
          <a:bodyPr wrap="square" rtlCol="0">
            <a:spAutoFit/>
          </a:bodyPr>
          <a:lstStyle/>
          <a:p>
            <a:r>
              <a:rPr lang="en-US" altLang="ja-JP" dirty="0"/>
              <a:t>PLC</a:t>
            </a:r>
            <a:r>
              <a:rPr lang="ja-JP" altLang="en-US" dirty="0"/>
              <a:t>の例：</a:t>
            </a:r>
            <a:endParaRPr lang="en-US" altLang="ja-JP" dirty="0"/>
          </a:p>
          <a:p>
            <a:r>
              <a:rPr lang="ja-JP" altLang="en-US" dirty="0"/>
              <a:t>三菱電機</a:t>
            </a:r>
            <a:r>
              <a:rPr lang="en-US" altLang="ja-JP" dirty="0"/>
              <a:t>(</a:t>
            </a:r>
            <a:r>
              <a:rPr lang="ja-JP" altLang="en-US" dirty="0"/>
              <a:t>株</a:t>
            </a:r>
            <a:r>
              <a:rPr lang="en-US" altLang="ja-JP" dirty="0"/>
              <a:t>)</a:t>
            </a:r>
            <a:r>
              <a:rPr lang="ja-JP" altLang="en-US" dirty="0"/>
              <a:t>製</a:t>
            </a:r>
            <a:r>
              <a:rPr lang="en-US" altLang="ja-JP" dirty="0"/>
              <a:t>MELSEC</a:t>
            </a:r>
            <a:r>
              <a:rPr lang="ja-JP" altLang="en-US" dirty="0"/>
              <a:t> </a:t>
            </a:r>
            <a:r>
              <a:rPr lang="en-US" altLang="ja-JP" dirty="0"/>
              <a:t>Q</a:t>
            </a:r>
            <a:r>
              <a:rPr lang="ja-JP" altLang="en-US" dirty="0"/>
              <a:t>シリーズ</a:t>
            </a:r>
            <a:endParaRPr kumimoji="1" lang="ja-JP" altLang="en-US" dirty="0"/>
          </a:p>
        </p:txBody>
      </p:sp>
      <p:sp>
        <p:nvSpPr>
          <p:cNvPr id="12" name="TextBox 11">
            <a:extLst>
              <a:ext uri="{FF2B5EF4-FFF2-40B4-BE49-F238E27FC236}">
                <a16:creationId xmlns:a16="http://schemas.microsoft.com/office/drawing/2014/main" id="{E73D648F-029A-475D-9A15-AAD0C738CC6F}"/>
              </a:ext>
            </a:extLst>
          </p:cNvPr>
          <p:cNvSpPr txBox="1"/>
          <p:nvPr/>
        </p:nvSpPr>
        <p:spPr>
          <a:xfrm>
            <a:off x="3380511" y="5055038"/>
            <a:ext cx="3207713" cy="369332"/>
          </a:xfrm>
          <a:prstGeom prst="rect">
            <a:avLst/>
          </a:prstGeom>
          <a:noFill/>
        </p:spPr>
        <p:txBody>
          <a:bodyPr wrap="square" rtlCol="0">
            <a:spAutoFit/>
          </a:bodyPr>
          <a:lstStyle/>
          <a:p>
            <a:r>
              <a:rPr lang="en-US" altLang="ja-JP" dirty="0"/>
              <a:t>PLC</a:t>
            </a:r>
            <a:r>
              <a:rPr lang="ja-JP" altLang="en-US" dirty="0"/>
              <a:t>プログラム・ラダーの例</a:t>
            </a:r>
            <a:endParaRPr lang="en-US" altLang="ja-JP" dirty="0"/>
          </a:p>
        </p:txBody>
      </p:sp>
    </p:spTree>
    <p:extLst>
      <p:ext uri="{BB962C8B-B14F-4D97-AF65-F5344CB8AC3E}">
        <p14:creationId xmlns:p14="http://schemas.microsoft.com/office/powerpoint/2010/main" val="3975417297"/>
      </p:ext>
    </p:extLst>
  </p:cSld>
  <p:clrMapOvr>
    <a:masterClrMapping/>
  </p:clrMapOvr>
  <p:transition>
    <p:wipe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タイトル 1">
            <a:extLst>
              <a:ext uri="{FF2B5EF4-FFF2-40B4-BE49-F238E27FC236}">
                <a16:creationId xmlns:a16="http://schemas.microsoft.com/office/drawing/2014/main" id="{D52EFC44-EC1C-46A1-88E9-FB5309C6A2C1}"/>
              </a:ext>
            </a:extLst>
          </p:cNvPr>
          <p:cNvSpPr txBox="1">
            <a:spLocks/>
          </p:cNvSpPr>
          <p:nvPr/>
        </p:nvSpPr>
        <p:spPr bwMode="auto">
          <a:xfrm>
            <a:off x="-684584" y="133681"/>
            <a:ext cx="10081120" cy="53597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ctr" rtl="0" eaLnBrk="1" fontAlgn="base" hangingPunct="1">
              <a:spcBef>
                <a:spcPct val="0"/>
              </a:spcBef>
              <a:spcAft>
                <a:spcPct val="0"/>
              </a:spcAft>
              <a:defRPr kumimoji="1" sz="2400">
                <a:solidFill>
                  <a:schemeClr val="tx2"/>
                </a:solidFill>
                <a:latin typeface="+mj-lt"/>
                <a:ea typeface="+mj-ea"/>
                <a:cs typeface="+mj-cs"/>
              </a:defRPr>
            </a:lvl1pPr>
            <a:lvl2pPr algn="ctr" rtl="0" eaLnBrk="1" fontAlgn="base" hangingPunct="1">
              <a:spcBef>
                <a:spcPct val="0"/>
              </a:spcBef>
              <a:spcAft>
                <a:spcPct val="0"/>
              </a:spcAft>
              <a:defRPr kumimoji="1" sz="2400">
                <a:solidFill>
                  <a:schemeClr val="tx2"/>
                </a:solidFill>
                <a:latin typeface="Arial" charset="0"/>
                <a:ea typeface="ＭＳ Ｐゴシック" pitchFamily="50" charset="-128"/>
              </a:defRPr>
            </a:lvl2pPr>
            <a:lvl3pPr algn="ctr" rtl="0" eaLnBrk="1" fontAlgn="base" hangingPunct="1">
              <a:spcBef>
                <a:spcPct val="0"/>
              </a:spcBef>
              <a:spcAft>
                <a:spcPct val="0"/>
              </a:spcAft>
              <a:defRPr kumimoji="1" sz="2400">
                <a:solidFill>
                  <a:schemeClr val="tx2"/>
                </a:solidFill>
                <a:latin typeface="Arial" charset="0"/>
                <a:ea typeface="ＭＳ Ｐゴシック" pitchFamily="50" charset="-128"/>
              </a:defRPr>
            </a:lvl3pPr>
            <a:lvl4pPr algn="ctr" rtl="0" eaLnBrk="1" fontAlgn="base" hangingPunct="1">
              <a:spcBef>
                <a:spcPct val="0"/>
              </a:spcBef>
              <a:spcAft>
                <a:spcPct val="0"/>
              </a:spcAft>
              <a:defRPr kumimoji="1" sz="2400">
                <a:solidFill>
                  <a:schemeClr val="tx2"/>
                </a:solidFill>
                <a:latin typeface="Arial" charset="0"/>
                <a:ea typeface="ＭＳ Ｐゴシック" pitchFamily="50" charset="-128"/>
              </a:defRPr>
            </a:lvl4pPr>
            <a:lvl5pPr algn="ctr" rtl="0" eaLnBrk="1" fontAlgn="base" hangingPunct="1">
              <a:spcBef>
                <a:spcPct val="0"/>
              </a:spcBef>
              <a:spcAft>
                <a:spcPct val="0"/>
              </a:spcAft>
              <a:defRPr kumimoji="1" sz="2400">
                <a:solidFill>
                  <a:schemeClr val="tx2"/>
                </a:solidFill>
                <a:latin typeface="Arial" charset="0"/>
                <a:ea typeface="ＭＳ Ｐゴシック" pitchFamily="50" charset="-128"/>
              </a:defRPr>
            </a:lvl5pPr>
            <a:lvl6pPr marL="457200" algn="ctr" rtl="0" eaLnBrk="1" fontAlgn="base" hangingPunct="1">
              <a:spcBef>
                <a:spcPct val="0"/>
              </a:spcBef>
              <a:spcAft>
                <a:spcPct val="0"/>
              </a:spcAft>
              <a:defRPr kumimoji="1" sz="2400">
                <a:solidFill>
                  <a:schemeClr val="tx2"/>
                </a:solidFill>
                <a:latin typeface="Arial" charset="0"/>
                <a:ea typeface="ＭＳ Ｐゴシック" pitchFamily="50" charset="-128"/>
              </a:defRPr>
            </a:lvl6pPr>
            <a:lvl7pPr marL="914400" algn="ctr" rtl="0" eaLnBrk="1" fontAlgn="base" hangingPunct="1">
              <a:spcBef>
                <a:spcPct val="0"/>
              </a:spcBef>
              <a:spcAft>
                <a:spcPct val="0"/>
              </a:spcAft>
              <a:defRPr kumimoji="1" sz="2400">
                <a:solidFill>
                  <a:schemeClr val="tx2"/>
                </a:solidFill>
                <a:latin typeface="Arial" charset="0"/>
                <a:ea typeface="ＭＳ Ｐゴシック" pitchFamily="50" charset="-128"/>
              </a:defRPr>
            </a:lvl7pPr>
            <a:lvl8pPr marL="1371600" algn="ctr" rtl="0" eaLnBrk="1" fontAlgn="base" hangingPunct="1">
              <a:spcBef>
                <a:spcPct val="0"/>
              </a:spcBef>
              <a:spcAft>
                <a:spcPct val="0"/>
              </a:spcAft>
              <a:defRPr kumimoji="1" sz="2400">
                <a:solidFill>
                  <a:schemeClr val="tx2"/>
                </a:solidFill>
                <a:latin typeface="Arial" charset="0"/>
                <a:ea typeface="ＭＳ Ｐゴシック" pitchFamily="50" charset="-128"/>
              </a:defRPr>
            </a:lvl8pPr>
            <a:lvl9pPr marL="1828800" algn="ctr" rtl="0" eaLnBrk="1" fontAlgn="base" hangingPunct="1">
              <a:spcBef>
                <a:spcPct val="0"/>
              </a:spcBef>
              <a:spcAft>
                <a:spcPct val="0"/>
              </a:spcAft>
              <a:defRPr kumimoji="1" sz="2400">
                <a:solidFill>
                  <a:schemeClr val="tx2"/>
                </a:solidFill>
                <a:latin typeface="Arial" charset="0"/>
                <a:ea typeface="ＭＳ Ｐゴシック" pitchFamily="50" charset="-128"/>
              </a:defRPr>
            </a:lvl9pPr>
          </a:lstStyle>
          <a:p>
            <a:r>
              <a:rPr lang="ja-JP" altLang="en-US" sz="3600" kern="0" dirty="0"/>
              <a:t>色々な</a:t>
            </a:r>
            <a:r>
              <a:rPr lang="en-US" altLang="ja-JP" sz="3600" kern="0" dirty="0"/>
              <a:t>PLC</a:t>
            </a:r>
            <a:r>
              <a:rPr lang="ja-JP" altLang="en-US" sz="3600" kern="0" dirty="0"/>
              <a:t>の利用事例 </a:t>
            </a:r>
            <a:r>
              <a:rPr lang="en-US" altLang="ja-JP" sz="3600" kern="0" dirty="0"/>
              <a:t>by </a:t>
            </a:r>
            <a:r>
              <a:rPr lang="ja-JP" altLang="en-US" sz="3600" kern="0" dirty="0"/>
              <a:t>三菱電機</a:t>
            </a:r>
            <a:r>
              <a:rPr lang="en-US" altLang="ja-JP" sz="3600" kern="0" dirty="0"/>
              <a:t>(</a:t>
            </a:r>
            <a:r>
              <a:rPr lang="ja-JP" altLang="en-US" sz="3600" kern="0" dirty="0"/>
              <a:t>株</a:t>
            </a:r>
            <a:r>
              <a:rPr lang="en-US" altLang="ja-JP" sz="3600" kern="0" dirty="0"/>
              <a:t>)</a:t>
            </a:r>
            <a:endParaRPr lang="ja-JP" altLang="en-US" sz="3600" kern="0" dirty="0"/>
          </a:p>
        </p:txBody>
      </p:sp>
      <p:sp>
        <p:nvSpPr>
          <p:cNvPr id="2" name="Rectangle 1">
            <a:extLst>
              <a:ext uri="{FF2B5EF4-FFF2-40B4-BE49-F238E27FC236}">
                <a16:creationId xmlns:a16="http://schemas.microsoft.com/office/drawing/2014/main" id="{CBCEC562-3D45-4FCA-90A3-243B946DBDFC}"/>
              </a:ext>
            </a:extLst>
          </p:cNvPr>
          <p:cNvSpPr/>
          <p:nvPr/>
        </p:nvSpPr>
        <p:spPr>
          <a:xfrm>
            <a:off x="971600" y="693350"/>
            <a:ext cx="7758608" cy="369332"/>
          </a:xfrm>
          <a:prstGeom prst="rect">
            <a:avLst/>
          </a:prstGeom>
        </p:spPr>
        <p:txBody>
          <a:bodyPr wrap="square">
            <a:spAutoFit/>
          </a:bodyPr>
          <a:lstStyle/>
          <a:p>
            <a:r>
              <a:rPr lang="en-US" altLang="ja-JP" dirty="0">
                <a:hlinkClick r:id="rId3"/>
              </a:rPr>
              <a:t>https://www.mitsubishielectric.co.jp/fa/products/cnt/plc/pmerit/case.html</a:t>
            </a:r>
            <a:endParaRPr lang="ja-JP" altLang="en-US" dirty="0"/>
          </a:p>
        </p:txBody>
      </p:sp>
      <p:pic>
        <p:nvPicPr>
          <p:cNvPr id="3" name="Picture 2">
            <a:extLst>
              <a:ext uri="{FF2B5EF4-FFF2-40B4-BE49-F238E27FC236}">
                <a16:creationId xmlns:a16="http://schemas.microsoft.com/office/drawing/2014/main" id="{6C9775D4-2AE4-484E-878A-989D7BDF6DCC}"/>
              </a:ext>
            </a:extLst>
          </p:cNvPr>
          <p:cNvPicPr>
            <a:picLocks noChangeAspect="1"/>
          </p:cNvPicPr>
          <p:nvPr/>
        </p:nvPicPr>
        <p:blipFill>
          <a:blip r:embed="rId4"/>
          <a:stretch>
            <a:fillRect/>
          </a:stretch>
        </p:blipFill>
        <p:spPr>
          <a:xfrm>
            <a:off x="179512" y="980728"/>
            <a:ext cx="7290288" cy="2143125"/>
          </a:xfrm>
          <a:prstGeom prst="rect">
            <a:avLst/>
          </a:prstGeom>
        </p:spPr>
      </p:pic>
      <p:pic>
        <p:nvPicPr>
          <p:cNvPr id="7" name="Picture 6">
            <a:extLst>
              <a:ext uri="{FF2B5EF4-FFF2-40B4-BE49-F238E27FC236}">
                <a16:creationId xmlns:a16="http://schemas.microsoft.com/office/drawing/2014/main" id="{756A1EF5-C156-419B-AC25-DF5DF46F2382}"/>
              </a:ext>
            </a:extLst>
          </p:cNvPr>
          <p:cNvPicPr>
            <a:picLocks noChangeAspect="1"/>
          </p:cNvPicPr>
          <p:nvPr/>
        </p:nvPicPr>
        <p:blipFill>
          <a:blip r:embed="rId5"/>
          <a:stretch>
            <a:fillRect/>
          </a:stretch>
        </p:blipFill>
        <p:spPr>
          <a:xfrm>
            <a:off x="162032" y="2906038"/>
            <a:ext cx="7290288" cy="2035130"/>
          </a:xfrm>
          <a:prstGeom prst="rect">
            <a:avLst/>
          </a:prstGeom>
        </p:spPr>
      </p:pic>
      <p:pic>
        <p:nvPicPr>
          <p:cNvPr id="8" name="Picture 7">
            <a:extLst>
              <a:ext uri="{FF2B5EF4-FFF2-40B4-BE49-F238E27FC236}">
                <a16:creationId xmlns:a16="http://schemas.microsoft.com/office/drawing/2014/main" id="{72417EE1-FB22-481C-BC65-E4FA509088BE}"/>
              </a:ext>
            </a:extLst>
          </p:cNvPr>
          <p:cNvPicPr>
            <a:picLocks noChangeAspect="1"/>
          </p:cNvPicPr>
          <p:nvPr/>
        </p:nvPicPr>
        <p:blipFill>
          <a:blip r:embed="rId6"/>
          <a:stretch>
            <a:fillRect/>
          </a:stretch>
        </p:blipFill>
        <p:spPr>
          <a:xfrm>
            <a:off x="323528" y="4905692"/>
            <a:ext cx="6846093" cy="1952308"/>
          </a:xfrm>
          <a:prstGeom prst="rect">
            <a:avLst/>
          </a:prstGeom>
        </p:spPr>
      </p:pic>
    </p:spTree>
    <p:extLst>
      <p:ext uri="{BB962C8B-B14F-4D97-AF65-F5344CB8AC3E}">
        <p14:creationId xmlns:p14="http://schemas.microsoft.com/office/powerpoint/2010/main" val="3533161962"/>
      </p:ext>
    </p:extLst>
  </p:cSld>
  <p:clrMapOvr>
    <a:masterClrMapping/>
  </p:clrMapOvr>
  <p:transition>
    <p:wipe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タイトル 1">
            <a:extLst>
              <a:ext uri="{FF2B5EF4-FFF2-40B4-BE49-F238E27FC236}">
                <a16:creationId xmlns:a16="http://schemas.microsoft.com/office/drawing/2014/main" id="{610173C5-C3CA-4EF6-9A99-52B914808C3A}"/>
              </a:ext>
            </a:extLst>
          </p:cNvPr>
          <p:cNvSpPr txBox="1">
            <a:spLocks/>
          </p:cNvSpPr>
          <p:nvPr/>
        </p:nvSpPr>
        <p:spPr bwMode="auto">
          <a:xfrm>
            <a:off x="323528" y="764704"/>
            <a:ext cx="8496944" cy="4236929"/>
          </a:xfrm>
          <a:prstGeom prst="rect">
            <a:avLst/>
          </a:prstGeom>
          <a:noFill/>
          <a:ln w="9525">
            <a:noFill/>
            <a:miter lim="800000"/>
            <a:headEnd/>
            <a:tailEnd/>
          </a:ln>
        </p:spPr>
        <p:txBody>
          <a:bodyPr vert="horz" wrap="square" lIns="91440" tIns="45720" rIns="91440" bIns="45720" numCol="1" spcCol="0" anchor="t" anchorCtr="0" compatLnSpc="1">
            <a:prstTxWarp prst="textNoShape">
              <a:avLst/>
            </a:prstTxWarp>
          </a:bodyPr>
          <a:lstStyle>
            <a:lvl1pPr algn="ctr" rtl="0" eaLnBrk="1" fontAlgn="base" hangingPunct="1">
              <a:spcBef>
                <a:spcPct val="0"/>
              </a:spcBef>
              <a:spcAft>
                <a:spcPct val="0"/>
              </a:spcAft>
              <a:defRPr kumimoji="1" sz="2400">
                <a:solidFill>
                  <a:schemeClr val="tx2"/>
                </a:solidFill>
                <a:latin typeface="+mj-lt"/>
                <a:ea typeface="+mj-ea"/>
                <a:cs typeface="+mj-cs"/>
              </a:defRPr>
            </a:lvl1pPr>
            <a:lvl2pPr algn="ctr" rtl="0" eaLnBrk="1" fontAlgn="base" hangingPunct="1">
              <a:spcBef>
                <a:spcPct val="0"/>
              </a:spcBef>
              <a:spcAft>
                <a:spcPct val="0"/>
              </a:spcAft>
              <a:defRPr kumimoji="1" sz="2400">
                <a:solidFill>
                  <a:schemeClr val="tx2"/>
                </a:solidFill>
                <a:latin typeface="Arial" charset="0"/>
                <a:ea typeface="ＭＳ Ｐゴシック" pitchFamily="50" charset="-128"/>
              </a:defRPr>
            </a:lvl2pPr>
            <a:lvl3pPr algn="ctr" rtl="0" eaLnBrk="1" fontAlgn="base" hangingPunct="1">
              <a:spcBef>
                <a:spcPct val="0"/>
              </a:spcBef>
              <a:spcAft>
                <a:spcPct val="0"/>
              </a:spcAft>
              <a:defRPr kumimoji="1" sz="2400">
                <a:solidFill>
                  <a:schemeClr val="tx2"/>
                </a:solidFill>
                <a:latin typeface="Arial" charset="0"/>
                <a:ea typeface="ＭＳ Ｐゴシック" pitchFamily="50" charset="-128"/>
              </a:defRPr>
            </a:lvl3pPr>
            <a:lvl4pPr algn="ctr" rtl="0" eaLnBrk="1" fontAlgn="base" hangingPunct="1">
              <a:spcBef>
                <a:spcPct val="0"/>
              </a:spcBef>
              <a:spcAft>
                <a:spcPct val="0"/>
              </a:spcAft>
              <a:defRPr kumimoji="1" sz="2400">
                <a:solidFill>
                  <a:schemeClr val="tx2"/>
                </a:solidFill>
                <a:latin typeface="Arial" charset="0"/>
                <a:ea typeface="ＭＳ Ｐゴシック" pitchFamily="50" charset="-128"/>
              </a:defRPr>
            </a:lvl4pPr>
            <a:lvl5pPr algn="ctr" rtl="0" eaLnBrk="1" fontAlgn="base" hangingPunct="1">
              <a:spcBef>
                <a:spcPct val="0"/>
              </a:spcBef>
              <a:spcAft>
                <a:spcPct val="0"/>
              </a:spcAft>
              <a:defRPr kumimoji="1" sz="2400">
                <a:solidFill>
                  <a:schemeClr val="tx2"/>
                </a:solidFill>
                <a:latin typeface="Arial" charset="0"/>
                <a:ea typeface="ＭＳ Ｐゴシック" pitchFamily="50" charset="-128"/>
              </a:defRPr>
            </a:lvl5pPr>
            <a:lvl6pPr marL="457200" algn="ctr" rtl="0" eaLnBrk="1" fontAlgn="base" hangingPunct="1">
              <a:spcBef>
                <a:spcPct val="0"/>
              </a:spcBef>
              <a:spcAft>
                <a:spcPct val="0"/>
              </a:spcAft>
              <a:defRPr kumimoji="1" sz="2400">
                <a:solidFill>
                  <a:schemeClr val="tx2"/>
                </a:solidFill>
                <a:latin typeface="Arial" charset="0"/>
                <a:ea typeface="ＭＳ Ｐゴシック" pitchFamily="50" charset="-128"/>
              </a:defRPr>
            </a:lvl6pPr>
            <a:lvl7pPr marL="914400" algn="ctr" rtl="0" eaLnBrk="1" fontAlgn="base" hangingPunct="1">
              <a:spcBef>
                <a:spcPct val="0"/>
              </a:spcBef>
              <a:spcAft>
                <a:spcPct val="0"/>
              </a:spcAft>
              <a:defRPr kumimoji="1" sz="2400">
                <a:solidFill>
                  <a:schemeClr val="tx2"/>
                </a:solidFill>
                <a:latin typeface="Arial" charset="0"/>
                <a:ea typeface="ＭＳ Ｐゴシック" pitchFamily="50" charset="-128"/>
              </a:defRPr>
            </a:lvl7pPr>
            <a:lvl8pPr marL="1371600" algn="ctr" rtl="0" eaLnBrk="1" fontAlgn="base" hangingPunct="1">
              <a:spcBef>
                <a:spcPct val="0"/>
              </a:spcBef>
              <a:spcAft>
                <a:spcPct val="0"/>
              </a:spcAft>
              <a:defRPr kumimoji="1" sz="2400">
                <a:solidFill>
                  <a:schemeClr val="tx2"/>
                </a:solidFill>
                <a:latin typeface="Arial" charset="0"/>
                <a:ea typeface="ＭＳ Ｐゴシック" pitchFamily="50" charset="-128"/>
              </a:defRPr>
            </a:lvl8pPr>
            <a:lvl9pPr marL="1828800" algn="ctr" rtl="0" eaLnBrk="1" fontAlgn="base" hangingPunct="1">
              <a:spcBef>
                <a:spcPct val="0"/>
              </a:spcBef>
              <a:spcAft>
                <a:spcPct val="0"/>
              </a:spcAft>
              <a:defRPr kumimoji="1" sz="2400">
                <a:solidFill>
                  <a:schemeClr val="tx2"/>
                </a:solidFill>
                <a:latin typeface="Arial" charset="0"/>
                <a:ea typeface="ＭＳ Ｐゴシック" pitchFamily="50" charset="-128"/>
              </a:defRPr>
            </a:lvl9pPr>
          </a:lstStyle>
          <a:p>
            <a:pPr algn="l"/>
            <a:r>
              <a:rPr lang="ja-JP" altLang="en-US" sz="2700" dirty="0"/>
              <a:t>記念すべき</a:t>
            </a:r>
            <a:r>
              <a:rPr lang="en-US" altLang="ja-JP" sz="2700" dirty="0"/>
              <a:t>(?)</a:t>
            </a:r>
            <a:r>
              <a:rPr lang="ja-JP" altLang="en-US" sz="2700" dirty="0"/>
              <a:t>初の</a:t>
            </a:r>
            <a:r>
              <a:rPr lang="en-US" altLang="ja-JP" sz="2700" dirty="0"/>
              <a:t>USB</a:t>
            </a:r>
            <a:r>
              <a:rPr lang="ja-JP" altLang="en-US" sz="2700" dirty="0"/>
              <a:t>メモリ経由型コンピューターウィルスのスタックスネットのターゲットが</a:t>
            </a:r>
            <a:r>
              <a:rPr lang="en-US" altLang="ja-JP" sz="2700" dirty="0"/>
              <a:t>PLC</a:t>
            </a:r>
            <a:r>
              <a:rPr lang="ja-JP" altLang="en-US" sz="2700" dirty="0"/>
              <a:t>でした。</a:t>
            </a:r>
            <a:endParaRPr lang="en-US" altLang="ja-JP" sz="2700" dirty="0"/>
          </a:p>
          <a:p>
            <a:pPr algn="l"/>
            <a:r>
              <a:rPr lang="ja-JP" altLang="en-US" sz="2700" dirty="0"/>
              <a:t>ネットにつながってないローカル環境だったイラクの核兵器関連工場を襲うためにそんなものが必要となったとの噂ですが、余計な事をしてくれたものです・・・。</a:t>
            </a:r>
            <a:endParaRPr lang="en-US" altLang="ja-JP" sz="2700" dirty="0"/>
          </a:p>
        </p:txBody>
      </p:sp>
      <p:sp>
        <p:nvSpPr>
          <p:cNvPr id="18" name="タイトル 1">
            <a:extLst>
              <a:ext uri="{FF2B5EF4-FFF2-40B4-BE49-F238E27FC236}">
                <a16:creationId xmlns:a16="http://schemas.microsoft.com/office/drawing/2014/main" id="{D52EFC44-EC1C-46A1-88E9-FB5309C6A2C1}"/>
              </a:ext>
            </a:extLst>
          </p:cNvPr>
          <p:cNvSpPr txBox="1">
            <a:spLocks/>
          </p:cNvSpPr>
          <p:nvPr/>
        </p:nvSpPr>
        <p:spPr bwMode="auto">
          <a:xfrm>
            <a:off x="-684584" y="133681"/>
            <a:ext cx="10081120" cy="53597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ctr" rtl="0" eaLnBrk="1" fontAlgn="base" hangingPunct="1">
              <a:spcBef>
                <a:spcPct val="0"/>
              </a:spcBef>
              <a:spcAft>
                <a:spcPct val="0"/>
              </a:spcAft>
              <a:defRPr kumimoji="1" sz="2400">
                <a:solidFill>
                  <a:schemeClr val="tx2"/>
                </a:solidFill>
                <a:latin typeface="+mj-lt"/>
                <a:ea typeface="+mj-ea"/>
                <a:cs typeface="+mj-cs"/>
              </a:defRPr>
            </a:lvl1pPr>
            <a:lvl2pPr algn="ctr" rtl="0" eaLnBrk="1" fontAlgn="base" hangingPunct="1">
              <a:spcBef>
                <a:spcPct val="0"/>
              </a:spcBef>
              <a:spcAft>
                <a:spcPct val="0"/>
              </a:spcAft>
              <a:defRPr kumimoji="1" sz="2400">
                <a:solidFill>
                  <a:schemeClr val="tx2"/>
                </a:solidFill>
                <a:latin typeface="Arial" charset="0"/>
                <a:ea typeface="ＭＳ Ｐゴシック" pitchFamily="50" charset="-128"/>
              </a:defRPr>
            </a:lvl2pPr>
            <a:lvl3pPr algn="ctr" rtl="0" eaLnBrk="1" fontAlgn="base" hangingPunct="1">
              <a:spcBef>
                <a:spcPct val="0"/>
              </a:spcBef>
              <a:spcAft>
                <a:spcPct val="0"/>
              </a:spcAft>
              <a:defRPr kumimoji="1" sz="2400">
                <a:solidFill>
                  <a:schemeClr val="tx2"/>
                </a:solidFill>
                <a:latin typeface="Arial" charset="0"/>
                <a:ea typeface="ＭＳ Ｐゴシック" pitchFamily="50" charset="-128"/>
              </a:defRPr>
            </a:lvl3pPr>
            <a:lvl4pPr algn="ctr" rtl="0" eaLnBrk="1" fontAlgn="base" hangingPunct="1">
              <a:spcBef>
                <a:spcPct val="0"/>
              </a:spcBef>
              <a:spcAft>
                <a:spcPct val="0"/>
              </a:spcAft>
              <a:defRPr kumimoji="1" sz="2400">
                <a:solidFill>
                  <a:schemeClr val="tx2"/>
                </a:solidFill>
                <a:latin typeface="Arial" charset="0"/>
                <a:ea typeface="ＭＳ Ｐゴシック" pitchFamily="50" charset="-128"/>
              </a:defRPr>
            </a:lvl4pPr>
            <a:lvl5pPr algn="ctr" rtl="0" eaLnBrk="1" fontAlgn="base" hangingPunct="1">
              <a:spcBef>
                <a:spcPct val="0"/>
              </a:spcBef>
              <a:spcAft>
                <a:spcPct val="0"/>
              </a:spcAft>
              <a:defRPr kumimoji="1" sz="2400">
                <a:solidFill>
                  <a:schemeClr val="tx2"/>
                </a:solidFill>
                <a:latin typeface="Arial" charset="0"/>
                <a:ea typeface="ＭＳ Ｐゴシック" pitchFamily="50" charset="-128"/>
              </a:defRPr>
            </a:lvl5pPr>
            <a:lvl6pPr marL="457200" algn="ctr" rtl="0" eaLnBrk="1" fontAlgn="base" hangingPunct="1">
              <a:spcBef>
                <a:spcPct val="0"/>
              </a:spcBef>
              <a:spcAft>
                <a:spcPct val="0"/>
              </a:spcAft>
              <a:defRPr kumimoji="1" sz="2400">
                <a:solidFill>
                  <a:schemeClr val="tx2"/>
                </a:solidFill>
                <a:latin typeface="Arial" charset="0"/>
                <a:ea typeface="ＭＳ Ｐゴシック" pitchFamily="50" charset="-128"/>
              </a:defRPr>
            </a:lvl6pPr>
            <a:lvl7pPr marL="914400" algn="ctr" rtl="0" eaLnBrk="1" fontAlgn="base" hangingPunct="1">
              <a:spcBef>
                <a:spcPct val="0"/>
              </a:spcBef>
              <a:spcAft>
                <a:spcPct val="0"/>
              </a:spcAft>
              <a:defRPr kumimoji="1" sz="2400">
                <a:solidFill>
                  <a:schemeClr val="tx2"/>
                </a:solidFill>
                <a:latin typeface="Arial" charset="0"/>
                <a:ea typeface="ＭＳ Ｐゴシック" pitchFamily="50" charset="-128"/>
              </a:defRPr>
            </a:lvl7pPr>
            <a:lvl8pPr marL="1371600" algn="ctr" rtl="0" eaLnBrk="1" fontAlgn="base" hangingPunct="1">
              <a:spcBef>
                <a:spcPct val="0"/>
              </a:spcBef>
              <a:spcAft>
                <a:spcPct val="0"/>
              </a:spcAft>
              <a:defRPr kumimoji="1" sz="2400">
                <a:solidFill>
                  <a:schemeClr val="tx2"/>
                </a:solidFill>
                <a:latin typeface="Arial" charset="0"/>
                <a:ea typeface="ＭＳ Ｐゴシック" pitchFamily="50" charset="-128"/>
              </a:defRPr>
            </a:lvl8pPr>
            <a:lvl9pPr marL="1828800" algn="ctr" rtl="0" eaLnBrk="1" fontAlgn="base" hangingPunct="1">
              <a:spcBef>
                <a:spcPct val="0"/>
              </a:spcBef>
              <a:spcAft>
                <a:spcPct val="0"/>
              </a:spcAft>
              <a:defRPr kumimoji="1" sz="2400">
                <a:solidFill>
                  <a:schemeClr val="tx2"/>
                </a:solidFill>
                <a:latin typeface="Arial" charset="0"/>
                <a:ea typeface="ＭＳ Ｐゴシック" pitchFamily="50" charset="-128"/>
              </a:defRPr>
            </a:lvl9pPr>
          </a:lstStyle>
          <a:p>
            <a:r>
              <a:rPr lang="ja-JP" altLang="en-US" sz="3600" kern="0" dirty="0"/>
              <a:t>小ネタ：スタックスネット</a:t>
            </a:r>
            <a:r>
              <a:rPr lang="en-US" altLang="ja-JP" sz="3600" dirty="0"/>
              <a:t>(Stuxnet)</a:t>
            </a:r>
            <a:endParaRPr lang="ja-JP" altLang="en-US" sz="3600" kern="0" dirty="0"/>
          </a:p>
        </p:txBody>
      </p:sp>
      <p:sp>
        <p:nvSpPr>
          <p:cNvPr id="5" name="Rectangle 4">
            <a:extLst>
              <a:ext uri="{FF2B5EF4-FFF2-40B4-BE49-F238E27FC236}">
                <a16:creationId xmlns:a16="http://schemas.microsoft.com/office/drawing/2014/main" id="{647D889F-A6F2-4A8F-881D-1FD1089817D4}"/>
              </a:ext>
            </a:extLst>
          </p:cNvPr>
          <p:cNvSpPr/>
          <p:nvPr/>
        </p:nvSpPr>
        <p:spPr>
          <a:xfrm>
            <a:off x="2697063" y="2816411"/>
            <a:ext cx="3749873" cy="369332"/>
          </a:xfrm>
          <a:prstGeom prst="rect">
            <a:avLst/>
          </a:prstGeom>
        </p:spPr>
        <p:txBody>
          <a:bodyPr wrap="none">
            <a:spAutoFit/>
          </a:bodyPr>
          <a:lstStyle/>
          <a:p>
            <a:r>
              <a:rPr lang="en-US" altLang="ja-JP" dirty="0">
                <a:hlinkClick r:id="rId3"/>
              </a:rPr>
              <a:t>https://www.nca.gr.jp/2010/stuxnet/</a:t>
            </a:r>
            <a:endParaRPr lang="ja-JP" altLang="en-US" dirty="0"/>
          </a:p>
        </p:txBody>
      </p:sp>
      <p:pic>
        <p:nvPicPr>
          <p:cNvPr id="10" name="Picture 9">
            <a:extLst>
              <a:ext uri="{FF2B5EF4-FFF2-40B4-BE49-F238E27FC236}">
                <a16:creationId xmlns:a16="http://schemas.microsoft.com/office/drawing/2014/main" id="{941B5F55-634E-4758-8C23-DFDC8ECE59B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39752" y="3229410"/>
            <a:ext cx="4728355" cy="3546266"/>
          </a:xfrm>
          <a:prstGeom prst="rect">
            <a:avLst/>
          </a:prstGeom>
        </p:spPr>
      </p:pic>
    </p:spTree>
    <p:extLst>
      <p:ext uri="{BB962C8B-B14F-4D97-AF65-F5344CB8AC3E}">
        <p14:creationId xmlns:p14="http://schemas.microsoft.com/office/powerpoint/2010/main" val="2482508145"/>
      </p:ext>
    </p:extLst>
  </p:cSld>
  <p:clrMapOvr>
    <a:masterClrMapping/>
  </p:clrMapOvr>
  <p:transition>
    <p:wipe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タイトル 1">
            <a:extLst>
              <a:ext uri="{FF2B5EF4-FFF2-40B4-BE49-F238E27FC236}">
                <a16:creationId xmlns:a16="http://schemas.microsoft.com/office/drawing/2014/main" id="{4F5A7470-E8A4-4B81-BF1C-C6FE976C7188}"/>
              </a:ext>
            </a:extLst>
          </p:cNvPr>
          <p:cNvSpPr txBox="1">
            <a:spLocks/>
          </p:cNvSpPr>
          <p:nvPr/>
        </p:nvSpPr>
        <p:spPr bwMode="auto">
          <a:xfrm>
            <a:off x="467544" y="620688"/>
            <a:ext cx="8676456" cy="466897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ctr" rtl="0" eaLnBrk="1" fontAlgn="base" hangingPunct="1">
              <a:spcBef>
                <a:spcPct val="0"/>
              </a:spcBef>
              <a:spcAft>
                <a:spcPct val="0"/>
              </a:spcAft>
              <a:defRPr kumimoji="1" sz="2400">
                <a:solidFill>
                  <a:schemeClr val="tx2"/>
                </a:solidFill>
                <a:latin typeface="+mj-lt"/>
                <a:ea typeface="+mj-ea"/>
                <a:cs typeface="+mj-cs"/>
              </a:defRPr>
            </a:lvl1pPr>
            <a:lvl2pPr algn="ctr" rtl="0" eaLnBrk="1" fontAlgn="base" hangingPunct="1">
              <a:spcBef>
                <a:spcPct val="0"/>
              </a:spcBef>
              <a:spcAft>
                <a:spcPct val="0"/>
              </a:spcAft>
              <a:defRPr kumimoji="1" sz="2400">
                <a:solidFill>
                  <a:schemeClr val="tx2"/>
                </a:solidFill>
                <a:latin typeface="Arial" charset="0"/>
                <a:ea typeface="ＭＳ Ｐゴシック" pitchFamily="50" charset="-128"/>
              </a:defRPr>
            </a:lvl2pPr>
            <a:lvl3pPr algn="ctr" rtl="0" eaLnBrk="1" fontAlgn="base" hangingPunct="1">
              <a:spcBef>
                <a:spcPct val="0"/>
              </a:spcBef>
              <a:spcAft>
                <a:spcPct val="0"/>
              </a:spcAft>
              <a:defRPr kumimoji="1" sz="2400">
                <a:solidFill>
                  <a:schemeClr val="tx2"/>
                </a:solidFill>
                <a:latin typeface="Arial" charset="0"/>
                <a:ea typeface="ＭＳ Ｐゴシック" pitchFamily="50" charset="-128"/>
              </a:defRPr>
            </a:lvl3pPr>
            <a:lvl4pPr algn="ctr" rtl="0" eaLnBrk="1" fontAlgn="base" hangingPunct="1">
              <a:spcBef>
                <a:spcPct val="0"/>
              </a:spcBef>
              <a:spcAft>
                <a:spcPct val="0"/>
              </a:spcAft>
              <a:defRPr kumimoji="1" sz="2400">
                <a:solidFill>
                  <a:schemeClr val="tx2"/>
                </a:solidFill>
                <a:latin typeface="Arial" charset="0"/>
                <a:ea typeface="ＭＳ Ｐゴシック" pitchFamily="50" charset="-128"/>
              </a:defRPr>
            </a:lvl4pPr>
            <a:lvl5pPr algn="ctr" rtl="0" eaLnBrk="1" fontAlgn="base" hangingPunct="1">
              <a:spcBef>
                <a:spcPct val="0"/>
              </a:spcBef>
              <a:spcAft>
                <a:spcPct val="0"/>
              </a:spcAft>
              <a:defRPr kumimoji="1" sz="2400">
                <a:solidFill>
                  <a:schemeClr val="tx2"/>
                </a:solidFill>
                <a:latin typeface="Arial" charset="0"/>
                <a:ea typeface="ＭＳ Ｐゴシック" pitchFamily="50" charset="-128"/>
              </a:defRPr>
            </a:lvl5pPr>
            <a:lvl6pPr marL="457200" algn="ctr" rtl="0" eaLnBrk="1" fontAlgn="base" hangingPunct="1">
              <a:spcBef>
                <a:spcPct val="0"/>
              </a:spcBef>
              <a:spcAft>
                <a:spcPct val="0"/>
              </a:spcAft>
              <a:defRPr kumimoji="1" sz="2400">
                <a:solidFill>
                  <a:schemeClr val="tx2"/>
                </a:solidFill>
                <a:latin typeface="Arial" charset="0"/>
                <a:ea typeface="ＭＳ Ｐゴシック" pitchFamily="50" charset="-128"/>
              </a:defRPr>
            </a:lvl6pPr>
            <a:lvl7pPr marL="914400" algn="ctr" rtl="0" eaLnBrk="1" fontAlgn="base" hangingPunct="1">
              <a:spcBef>
                <a:spcPct val="0"/>
              </a:spcBef>
              <a:spcAft>
                <a:spcPct val="0"/>
              </a:spcAft>
              <a:defRPr kumimoji="1" sz="2400">
                <a:solidFill>
                  <a:schemeClr val="tx2"/>
                </a:solidFill>
                <a:latin typeface="Arial" charset="0"/>
                <a:ea typeface="ＭＳ Ｐゴシック" pitchFamily="50" charset="-128"/>
              </a:defRPr>
            </a:lvl7pPr>
            <a:lvl8pPr marL="1371600" algn="ctr" rtl="0" eaLnBrk="1" fontAlgn="base" hangingPunct="1">
              <a:spcBef>
                <a:spcPct val="0"/>
              </a:spcBef>
              <a:spcAft>
                <a:spcPct val="0"/>
              </a:spcAft>
              <a:defRPr kumimoji="1" sz="2400">
                <a:solidFill>
                  <a:schemeClr val="tx2"/>
                </a:solidFill>
                <a:latin typeface="Arial" charset="0"/>
                <a:ea typeface="ＭＳ Ｐゴシック" pitchFamily="50" charset="-128"/>
              </a:defRPr>
            </a:lvl8pPr>
            <a:lvl9pPr marL="1828800" algn="ctr" rtl="0" eaLnBrk="1" fontAlgn="base" hangingPunct="1">
              <a:spcBef>
                <a:spcPct val="0"/>
              </a:spcBef>
              <a:spcAft>
                <a:spcPct val="0"/>
              </a:spcAft>
              <a:defRPr kumimoji="1" sz="2400">
                <a:solidFill>
                  <a:schemeClr val="tx2"/>
                </a:solidFill>
                <a:latin typeface="Arial" charset="0"/>
                <a:ea typeface="ＭＳ Ｐゴシック" pitchFamily="50" charset="-128"/>
              </a:defRPr>
            </a:lvl9pPr>
          </a:lstStyle>
          <a:p>
            <a:pPr algn="l"/>
            <a:r>
              <a:rPr lang="ja-JP" altLang="en-US" dirty="0"/>
              <a:t>名前</a:t>
            </a:r>
            <a:r>
              <a:rPr lang="en-US" altLang="ja-JP" dirty="0"/>
              <a:t>:		</a:t>
            </a:r>
            <a:r>
              <a:rPr lang="ja-JP" altLang="en-US" dirty="0"/>
              <a:t>山中 知也</a:t>
            </a:r>
            <a:r>
              <a:rPr lang="en-US" altLang="ja-JP" dirty="0"/>
              <a:t>(</a:t>
            </a:r>
            <a:r>
              <a:rPr lang="ja-JP" altLang="en-US" dirty="0"/>
              <a:t>ハンドルネーム</a:t>
            </a:r>
            <a:r>
              <a:rPr lang="en-US" altLang="ja-JP" dirty="0"/>
              <a:t>:3Q)</a:t>
            </a:r>
          </a:p>
          <a:p>
            <a:pPr algn="l"/>
            <a:r>
              <a:rPr lang="en-US" altLang="ja-JP" dirty="0"/>
              <a:t>Name: 	Tomoya Yamanaka</a:t>
            </a:r>
          </a:p>
          <a:p>
            <a:pPr algn="l"/>
            <a:endParaRPr lang="en-US" altLang="ja-JP" dirty="0"/>
          </a:p>
          <a:p>
            <a:pPr algn="l"/>
            <a:r>
              <a:rPr lang="ja-JP" altLang="en-US" dirty="0"/>
              <a:t>住処</a:t>
            </a:r>
            <a:r>
              <a:rPr lang="en-US" altLang="ja-JP" dirty="0"/>
              <a:t>(</a:t>
            </a:r>
            <a:r>
              <a:rPr lang="en-US" altLang="ja-JP" dirty="0" err="1"/>
              <a:t>Jp</a:t>
            </a:r>
            <a:r>
              <a:rPr lang="en-US" altLang="ja-JP" dirty="0"/>
              <a:t>):/	</a:t>
            </a:r>
            <a:r>
              <a:rPr lang="ja-JP" altLang="en-US" dirty="0"/>
              <a:t>三重県鈴鹿市</a:t>
            </a:r>
            <a:r>
              <a:rPr lang="en-US" altLang="ja-JP" dirty="0"/>
              <a:t>, </a:t>
            </a:r>
            <a:r>
              <a:rPr lang="ja-JP" altLang="en-US" dirty="0"/>
              <a:t>日本</a:t>
            </a:r>
            <a:r>
              <a:rPr lang="en-US" altLang="ja-JP" dirty="0"/>
              <a:t>	</a:t>
            </a:r>
          </a:p>
          <a:p>
            <a:pPr algn="l"/>
            <a:r>
              <a:rPr lang="en-US" altLang="ja-JP" dirty="0"/>
              <a:t>Home(Ph):	Ortigas, Metro Manila, Philippines</a:t>
            </a:r>
          </a:p>
          <a:p>
            <a:pPr algn="l"/>
            <a:endParaRPr lang="en-US" altLang="ja-JP" dirty="0"/>
          </a:p>
          <a:p>
            <a:pPr algn="l"/>
            <a:r>
              <a:rPr lang="ja-JP" altLang="en-US" dirty="0"/>
              <a:t>趣味</a:t>
            </a:r>
            <a:r>
              <a:rPr lang="en-US" altLang="ja-JP" dirty="0"/>
              <a:t>:/		</a:t>
            </a:r>
            <a:r>
              <a:rPr lang="ja-JP" altLang="en-US" dirty="0"/>
              <a:t>ＩＴイベント</a:t>
            </a:r>
            <a:r>
              <a:rPr lang="en-US" altLang="ja-JP" dirty="0"/>
              <a:t>(</a:t>
            </a:r>
            <a:r>
              <a:rPr lang="ja-JP" altLang="en-US" dirty="0"/>
              <a:t>へ</a:t>
            </a:r>
            <a:r>
              <a:rPr lang="en-US" altLang="ja-JP" dirty="0"/>
              <a:t>)</a:t>
            </a:r>
            <a:r>
              <a:rPr lang="ja-JP" altLang="en-US" dirty="0"/>
              <a:t>の参加</a:t>
            </a:r>
            <a:r>
              <a:rPr lang="en-US" altLang="ja-JP" dirty="0"/>
              <a:t>/</a:t>
            </a:r>
            <a:r>
              <a:rPr lang="ja-JP" altLang="en-US" dirty="0"/>
              <a:t>開催</a:t>
            </a:r>
            <a:endParaRPr lang="en-US" altLang="ja-JP" dirty="0"/>
          </a:p>
          <a:p>
            <a:pPr algn="l"/>
            <a:r>
              <a:rPr lang="en-US" altLang="ja-JP" dirty="0"/>
              <a:t>Hobby:	Attending/Organizing IT Events</a:t>
            </a:r>
          </a:p>
          <a:p>
            <a:pPr algn="l"/>
            <a:endParaRPr lang="en-US" altLang="ja-JP" dirty="0"/>
          </a:p>
          <a:p>
            <a:pPr algn="l"/>
            <a:r>
              <a:rPr lang="ja-JP" altLang="en-US" dirty="0"/>
              <a:t>資格</a:t>
            </a:r>
            <a:r>
              <a:rPr lang="en-US" altLang="ja-JP" dirty="0"/>
              <a:t>:/		</a:t>
            </a:r>
            <a:r>
              <a:rPr lang="ja-JP" altLang="en-US" dirty="0"/>
              <a:t>英検一級、</a:t>
            </a:r>
            <a:r>
              <a:rPr lang="en-US" altLang="ja-JP" dirty="0"/>
              <a:t>HSK2</a:t>
            </a:r>
            <a:r>
              <a:rPr lang="ja-JP" altLang="en-US" dirty="0"/>
              <a:t>級、などなど</a:t>
            </a:r>
            <a:endParaRPr lang="en-US" altLang="ja-JP" dirty="0"/>
          </a:p>
          <a:p>
            <a:pPr algn="l"/>
            <a:r>
              <a:rPr lang="en-US" altLang="ja-JP" dirty="0"/>
              <a:t>Cert.: 		MCT (Microsoft Certified Trainer), and so on…</a:t>
            </a:r>
          </a:p>
          <a:p>
            <a:pPr algn="l"/>
            <a:endParaRPr lang="en-US" altLang="ja-JP" dirty="0"/>
          </a:p>
          <a:p>
            <a:pPr algn="l"/>
            <a:r>
              <a:rPr lang="ja-JP" altLang="en-US" dirty="0"/>
              <a:t>役割</a:t>
            </a:r>
            <a:r>
              <a:rPr lang="en-US" altLang="ja-JP" dirty="0"/>
              <a:t>/:		</a:t>
            </a:r>
            <a:r>
              <a:rPr lang="ja-JP" altLang="en-US" dirty="0"/>
              <a:t>わんくま同盟</a:t>
            </a:r>
            <a:r>
              <a:rPr lang="en-US" altLang="ja-JP" dirty="0"/>
              <a:t>@</a:t>
            </a:r>
            <a:r>
              <a:rPr lang="ja-JP" altLang="en-US" dirty="0"/>
              <a:t>マニラ　ディレクター</a:t>
            </a:r>
            <a:endParaRPr lang="en-US" altLang="ja-JP" dirty="0"/>
          </a:p>
          <a:p>
            <a:pPr algn="l"/>
            <a:r>
              <a:rPr lang="en-US" altLang="ja-JP" dirty="0"/>
              <a:t>Role:		</a:t>
            </a:r>
            <a:r>
              <a:rPr lang="en-US" altLang="ja-JP" dirty="0" err="1"/>
              <a:t>Wankuma</a:t>
            </a:r>
            <a:r>
              <a:rPr lang="en-US" altLang="ja-JP" dirty="0"/>
              <a:t> Alliance Manila Director</a:t>
            </a:r>
          </a:p>
        </p:txBody>
      </p:sp>
      <p:sp>
        <p:nvSpPr>
          <p:cNvPr id="18" name="タイトル 1">
            <a:extLst>
              <a:ext uri="{FF2B5EF4-FFF2-40B4-BE49-F238E27FC236}">
                <a16:creationId xmlns:a16="http://schemas.microsoft.com/office/drawing/2014/main" id="{D52EFC44-EC1C-46A1-88E9-FB5309C6A2C1}"/>
              </a:ext>
            </a:extLst>
          </p:cNvPr>
          <p:cNvSpPr txBox="1">
            <a:spLocks/>
          </p:cNvSpPr>
          <p:nvPr/>
        </p:nvSpPr>
        <p:spPr bwMode="auto">
          <a:xfrm>
            <a:off x="2339752" y="133681"/>
            <a:ext cx="4320480" cy="53597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ctr" rtl="0" eaLnBrk="1" fontAlgn="base" hangingPunct="1">
              <a:spcBef>
                <a:spcPct val="0"/>
              </a:spcBef>
              <a:spcAft>
                <a:spcPct val="0"/>
              </a:spcAft>
              <a:defRPr kumimoji="1" sz="2400">
                <a:solidFill>
                  <a:schemeClr val="tx2"/>
                </a:solidFill>
                <a:latin typeface="+mj-lt"/>
                <a:ea typeface="+mj-ea"/>
                <a:cs typeface="+mj-cs"/>
              </a:defRPr>
            </a:lvl1pPr>
            <a:lvl2pPr algn="ctr" rtl="0" eaLnBrk="1" fontAlgn="base" hangingPunct="1">
              <a:spcBef>
                <a:spcPct val="0"/>
              </a:spcBef>
              <a:spcAft>
                <a:spcPct val="0"/>
              </a:spcAft>
              <a:defRPr kumimoji="1" sz="2400">
                <a:solidFill>
                  <a:schemeClr val="tx2"/>
                </a:solidFill>
                <a:latin typeface="Arial" charset="0"/>
                <a:ea typeface="ＭＳ Ｐゴシック" pitchFamily="50" charset="-128"/>
              </a:defRPr>
            </a:lvl2pPr>
            <a:lvl3pPr algn="ctr" rtl="0" eaLnBrk="1" fontAlgn="base" hangingPunct="1">
              <a:spcBef>
                <a:spcPct val="0"/>
              </a:spcBef>
              <a:spcAft>
                <a:spcPct val="0"/>
              </a:spcAft>
              <a:defRPr kumimoji="1" sz="2400">
                <a:solidFill>
                  <a:schemeClr val="tx2"/>
                </a:solidFill>
                <a:latin typeface="Arial" charset="0"/>
                <a:ea typeface="ＭＳ Ｐゴシック" pitchFamily="50" charset="-128"/>
              </a:defRPr>
            </a:lvl3pPr>
            <a:lvl4pPr algn="ctr" rtl="0" eaLnBrk="1" fontAlgn="base" hangingPunct="1">
              <a:spcBef>
                <a:spcPct val="0"/>
              </a:spcBef>
              <a:spcAft>
                <a:spcPct val="0"/>
              </a:spcAft>
              <a:defRPr kumimoji="1" sz="2400">
                <a:solidFill>
                  <a:schemeClr val="tx2"/>
                </a:solidFill>
                <a:latin typeface="Arial" charset="0"/>
                <a:ea typeface="ＭＳ Ｐゴシック" pitchFamily="50" charset="-128"/>
              </a:defRPr>
            </a:lvl4pPr>
            <a:lvl5pPr algn="ctr" rtl="0" eaLnBrk="1" fontAlgn="base" hangingPunct="1">
              <a:spcBef>
                <a:spcPct val="0"/>
              </a:spcBef>
              <a:spcAft>
                <a:spcPct val="0"/>
              </a:spcAft>
              <a:defRPr kumimoji="1" sz="2400">
                <a:solidFill>
                  <a:schemeClr val="tx2"/>
                </a:solidFill>
                <a:latin typeface="Arial" charset="0"/>
                <a:ea typeface="ＭＳ Ｐゴシック" pitchFamily="50" charset="-128"/>
              </a:defRPr>
            </a:lvl5pPr>
            <a:lvl6pPr marL="457200" algn="ctr" rtl="0" eaLnBrk="1" fontAlgn="base" hangingPunct="1">
              <a:spcBef>
                <a:spcPct val="0"/>
              </a:spcBef>
              <a:spcAft>
                <a:spcPct val="0"/>
              </a:spcAft>
              <a:defRPr kumimoji="1" sz="2400">
                <a:solidFill>
                  <a:schemeClr val="tx2"/>
                </a:solidFill>
                <a:latin typeface="Arial" charset="0"/>
                <a:ea typeface="ＭＳ Ｐゴシック" pitchFamily="50" charset="-128"/>
              </a:defRPr>
            </a:lvl6pPr>
            <a:lvl7pPr marL="914400" algn="ctr" rtl="0" eaLnBrk="1" fontAlgn="base" hangingPunct="1">
              <a:spcBef>
                <a:spcPct val="0"/>
              </a:spcBef>
              <a:spcAft>
                <a:spcPct val="0"/>
              </a:spcAft>
              <a:defRPr kumimoji="1" sz="2400">
                <a:solidFill>
                  <a:schemeClr val="tx2"/>
                </a:solidFill>
                <a:latin typeface="Arial" charset="0"/>
                <a:ea typeface="ＭＳ Ｐゴシック" pitchFamily="50" charset="-128"/>
              </a:defRPr>
            </a:lvl7pPr>
            <a:lvl8pPr marL="1371600" algn="ctr" rtl="0" eaLnBrk="1" fontAlgn="base" hangingPunct="1">
              <a:spcBef>
                <a:spcPct val="0"/>
              </a:spcBef>
              <a:spcAft>
                <a:spcPct val="0"/>
              </a:spcAft>
              <a:defRPr kumimoji="1" sz="2400">
                <a:solidFill>
                  <a:schemeClr val="tx2"/>
                </a:solidFill>
                <a:latin typeface="Arial" charset="0"/>
                <a:ea typeface="ＭＳ Ｐゴシック" pitchFamily="50" charset="-128"/>
              </a:defRPr>
            </a:lvl8pPr>
            <a:lvl9pPr marL="1828800" algn="ctr" rtl="0" eaLnBrk="1" fontAlgn="base" hangingPunct="1">
              <a:spcBef>
                <a:spcPct val="0"/>
              </a:spcBef>
              <a:spcAft>
                <a:spcPct val="0"/>
              </a:spcAft>
              <a:defRPr kumimoji="1" sz="2400">
                <a:solidFill>
                  <a:schemeClr val="tx2"/>
                </a:solidFill>
                <a:latin typeface="Arial" charset="0"/>
                <a:ea typeface="ＭＳ Ｐゴシック" pitchFamily="50" charset="-128"/>
              </a:defRPr>
            </a:lvl9pPr>
          </a:lstStyle>
          <a:p>
            <a:r>
              <a:rPr lang="ja-JP" altLang="en-US" kern="0" dirty="0"/>
              <a:t>自己紹介</a:t>
            </a:r>
          </a:p>
        </p:txBody>
      </p:sp>
      <p:sp>
        <p:nvSpPr>
          <p:cNvPr id="4" name="Rectangle 3">
            <a:extLst>
              <a:ext uri="{FF2B5EF4-FFF2-40B4-BE49-F238E27FC236}">
                <a16:creationId xmlns:a16="http://schemas.microsoft.com/office/drawing/2014/main" id="{A6A2D014-084D-49BE-BFBA-694B748D1D2B}"/>
              </a:ext>
            </a:extLst>
          </p:cNvPr>
          <p:cNvSpPr/>
          <p:nvPr/>
        </p:nvSpPr>
        <p:spPr>
          <a:xfrm>
            <a:off x="1259632" y="5733256"/>
            <a:ext cx="7101617" cy="461665"/>
          </a:xfrm>
          <a:prstGeom prst="rect">
            <a:avLst/>
          </a:prstGeom>
        </p:spPr>
        <p:txBody>
          <a:bodyPr wrap="square">
            <a:spAutoFit/>
          </a:bodyPr>
          <a:lstStyle/>
          <a:p>
            <a:r>
              <a:rPr lang="en-US" altLang="ja-JP" sz="2400" dirty="0">
                <a:hlinkClick r:id="rId3"/>
              </a:rPr>
              <a:t>www.facebook.com/groups/WankumaAlliancePh/</a:t>
            </a:r>
            <a:endParaRPr lang="ja-JP" altLang="en-US" sz="2400" dirty="0"/>
          </a:p>
        </p:txBody>
      </p:sp>
    </p:spTree>
    <p:extLst>
      <p:ext uri="{BB962C8B-B14F-4D97-AF65-F5344CB8AC3E}">
        <p14:creationId xmlns:p14="http://schemas.microsoft.com/office/powerpoint/2010/main" val="708933151"/>
      </p:ext>
    </p:extLst>
  </p:cSld>
  <p:clrMapOvr>
    <a:masterClrMapping/>
  </p:clrMapOvr>
  <p:transition>
    <p:wipe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タイトル 1">
            <a:extLst>
              <a:ext uri="{FF2B5EF4-FFF2-40B4-BE49-F238E27FC236}">
                <a16:creationId xmlns:a16="http://schemas.microsoft.com/office/drawing/2014/main" id="{D52EFC44-EC1C-46A1-88E9-FB5309C6A2C1}"/>
              </a:ext>
            </a:extLst>
          </p:cNvPr>
          <p:cNvSpPr txBox="1">
            <a:spLocks/>
          </p:cNvSpPr>
          <p:nvPr/>
        </p:nvSpPr>
        <p:spPr bwMode="auto">
          <a:xfrm>
            <a:off x="-684584" y="133681"/>
            <a:ext cx="10081120" cy="53597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ctr" rtl="0" eaLnBrk="1" fontAlgn="base" hangingPunct="1">
              <a:spcBef>
                <a:spcPct val="0"/>
              </a:spcBef>
              <a:spcAft>
                <a:spcPct val="0"/>
              </a:spcAft>
              <a:defRPr kumimoji="1" sz="2400">
                <a:solidFill>
                  <a:schemeClr val="tx2"/>
                </a:solidFill>
                <a:latin typeface="+mj-lt"/>
                <a:ea typeface="+mj-ea"/>
                <a:cs typeface="+mj-cs"/>
              </a:defRPr>
            </a:lvl1pPr>
            <a:lvl2pPr algn="ctr" rtl="0" eaLnBrk="1" fontAlgn="base" hangingPunct="1">
              <a:spcBef>
                <a:spcPct val="0"/>
              </a:spcBef>
              <a:spcAft>
                <a:spcPct val="0"/>
              </a:spcAft>
              <a:defRPr kumimoji="1" sz="2400">
                <a:solidFill>
                  <a:schemeClr val="tx2"/>
                </a:solidFill>
                <a:latin typeface="Arial" charset="0"/>
                <a:ea typeface="ＭＳ Ｐゴシック" pitchFamily="50" charset="-128"/>
              </a:defRPr>
            </a:lvl2pPr>
            <a:lvl3pPr algn="ctr" rtl="0" eaLnBrk="1" fontAlgn="base" hangingPunct="1">
              <a:spcBef>
                <a:spcPct val="0"/>
              </a:spcBef>
              <a:spcAft>
                <a:spcPct val="0"/>
              </a:spcAft>
              <a:defRPr kumimoji="1" sz="2400">
                <a:solidFill>
                  <a:schemeClr val="tx2"/>
                </a:solidFill>
                <a:latin typeface="Arial" charset="0"/>
                <a:ea typeface="ＭＳ Ｐゴシック" pitchFamily="50" charset="-128"/>
              </a:defRPr>
            </a:lvl3pPr>
            <a:lvl4pPr algn="ctr" rtl="0" eaLnBrk="1" fontAlgn="base" hangingPunct="1">
              <a:spcBef>
                <a:spcPct val="0"/>
              </a:spcBef>
              <a:spcAft>
                <a:spcPct val="0"/>
              </a:spcAft>
              <a:defRPr kumimoji="1" sz="2400">
                <a:solidFill>
                  <a:schemeClr val="tx2"/>
                </a:solidFill>
                <a:latin typeface="Arial" charset="0"/>
                <a:ea typeface="ＭＳ Ｐゴシック" pitchFamily="50" charset="-128"/>
              </a:defRPr>
            </a:lvl4pPr>
            <a:lvl5pPr algn="ctr" rtl="0" eaLnBrk="1" fontAlgn="base" hangingPunct="1">
              <a:spcBef>
                <a:spcPct val="0"/>
              </a:spcBef>
              <a:spcAft>
                <a:spcPct val="0"/>
              </a:spcAft>
              <a:defRPr kumimoji="1" sz="2400">
                <a:solidFill>
                  <a:schemeClr val="tx2"/>
                </a:solidFill>
                <a:latin typeface="Arial" charset="0"/>
                <a:ea typeface="ＭＳ Ｐゴシック" pitchFamily="50" charset="-128"/>
              </a:defRPr>
            </a:lvl5pPr>
            <a:lvl6pPr marL="457200" algn="ctr" rtl="0" eaLnBrk="1" fontAlgn="base" hangingPunct="1">
              <a:spcBef>
                <a:spcPct val="0"/>
              </a:spcBef>
              <a:spcAft>
                <a:spcPct val="0"/>
              </a:spcAft>
              <a:defRPr kumimoji="1" sz="2400">
                <a:solidFill>
                  <a:schemeClr val="tx2"/>
                </a:solidFill>
                <a:latin typeface="Arial" charset="0"/>
                <a:ea typeface="ＭＳ Ｐゴシック" pitchFamily="50" charset="-128"/>
              </a:defRPr>
            </a:lvl6pPr>
            <a:lvl7pPr marL="914400" algn="ctr" rtl="0" eaLnBrk="1" fontAlgn="base" hangingPunct="1">
              <a:spcBef>
                <a:spcPct val="0"/>
              </a:spcBef>
              <a:spcAft>
                <a:spcPct val="0"/>
              </a:spcAft>
              <a:defRPr kumimoji="1" sz="2400">
                <a:solidFill>
                  <a:schemeClr val="tx2"/>
                </a:solidFill>
                <a:latin typeface="Arial" charset="0"/>
                <a:ea typeface="ＭＳ Ｐゴシック" pitchFamily="50" charset="-128"/>
              </a:defRPr>
            </a:lvl7pPr>
            <a:lvl8pPr marL="1371600" algn="ctr" rtl="0" eaLnBrk="1" fontAlgn="base" hangingPunct="1">
              <a:spcBef>
                <a:spcPct val="0"/>
              </a:spcBef>
              <a:spcAft>
                <a:spcPct val="0"/>
              </a:spcAft>
              <a:defRPr kumimoji="1" sz="2400">
                <a:solidFill>
                  <a:schemeClr val="tx2"/>
                </a:solidFill>
                <a:latin typeface="Arial" charset="0"/>
                <a:ea typeface="ＭＳ Ｐゴシック" pitchFamily="50" charset="-128"/>
              </a:defRPr>
            </a:lvl8pPr>
            <a:lvl9pPr marL="1828800" algn="ctr" rtl="0" eaLnBrk="1" fontAlgn="base" hangingPunct="1">
              <a:spcBef>
                <a:spcPct val="0"/>
              </a:spcBef>
              <a:spcAft>
                <a:spcPct val="0"/>
              </a:spcAft>
              <a:defRPr kumimoji="1" sz="2400">
                <a:solidFill>
                  <a:schemeClr val="tx2"/>
                </a:solidFill>
                <a:latin typeface="Arial" charset="0"/>
                <a:ea typeface="ＭＳ Ｐゴシック" pitchFamily="50" charset="-128"/>
              </a:defRPr>
            </a:lvl9pPr>
          </a:lstStyle>
          <a:p>
            <a:r>
              <a:rPr lang="en-US" altLang="ja-JP" sz="3600" kern="0" dirty="0"/>
              <a:t>PLC</a:t>
            </a:r>
            <a:r>
              <a:rPr lang="ja-JP" altLang="en-US" sz="3600" kern="0" dirty="0"/>
              <a:t>は世の中に沢山</a:t>
            </a:r>
          </a:p>
        </p:txBody>
      </p:sp>
      <p:sp>
        <p:nvSpPr>
          <p:cNvPr id="6" name="タイトル 1">
            <a:extLst>
              <a:ext uri="{FF2B5EF4-FFF2-40B4-BE49-F238E27FC236}">
                <a16:creationId xmlns:a16="http://schemas.microsoft.com/office/drawing/2014/main" id="{0BD9EE5B-8A9B-4DA6-94AE-C3921FC2C0CC}"/>
              </a:ext>
            </a:extLst>
          </p:cNvPr>
          <p:cNvSpPr txBox="1">
            <a:spLocks/>
          </p:cNvSpPr>
          <p:nvPr/>
        </p:nvSpPr>
        <p:spPr bwMode="auto">
          <a:xfrm>
            <a:off x="114881" y="702803"/>
            <a:ext cx="8820472" cy="4236929"/>
          </a:xfrm>
          <a:prstGeom prst="rect">
            <a:avLst/>
          </a:prstGeom>
          <a:noFill/>
          <a:ln w="9525">
            <a:noFill/>
            <a:miter lim="800000"/>
            <a:headEnd/>
            <a:tailEnd/>
          </a:ln>
        </p:spPr>
        <p:txBody>
          <a:bodyPr vert="horz" wrap="square" lIns="91440" tIns="45720" rIns="91440" bIns="45720" numCol="1" spcCol="0" anchor="t" anchorCtr="0" compatLnSpc="1">
            <a:prstTxWarp prst="textNoShape">
              <a:avLst/>
            </a:prstTxWarp>
          </a:bodyPr>
          <a:lstStyle>
            <a:lvl1pPr algn="ctr" rtl="0" eaLnBrk="1" fontAlgn="base" hangingPunct="1">
              <a:spcBef>
                <a:spcPct val="0"/>
              </a:spcBef>
              <a:spcAft>
                <a:spcPct val="0"/>
              </a:spcAft>
              <a:defRPr kumimoji="1" sz="2400">
                <a:solidFill>
                  <a:schemeClr val="tx2"/>
                </a:solidFill>
                <a:latin typeface="+mj-lt"/>
                <a:ea typeface="+mj-ea"/>
                <a:cs typeface="+mj-cs"/>
              </a:defRPr>
            </a:lvl1pPr>
            <a:lvl2pPr algn="ctr" rtl="0" eaLnBrk="1" fontAlgn="base" hangingPunct="1">
              <a:spcBef>
                <a:spcPct val="0"/>
              </a:spcBef>
              <a:spcAft>
                <a:spcPct val="0"/>
              </a:spcAft>
              <a:defRPr kumimoji="1" sz="2400">
                <a:solidFill>
                  <a:schemeClr val="tx2"/>
                </a:solidFill>
                <a:latin typeface="Arial" charset="0"/>
                <a:ea typeface="ＭＳ Ｐゴシック" pitchFamily="50" charset="-128"/>
              </a:defRPr>
            </a:lvl2pPr>
            <a:lvl3pPr algn="ctr" rtl="0" eaLnBrk="1" fontAlgn="base" hangingPunct="1">
              <a:spcBef>
                <a:spcPct val="0"/>
              </a:spcBef>
              <a:spcAft>
                <a:spcPct val="0"/>
              </a:spcAft>
              <a:defRPr kumimoji="1" sz="2400">
                <a:solidFill>
                  <a:schemeClr val="tx2"/>
                </a:solidFill>
                <a:latin typeface="Arial" charset="0"/>
                <a:ea typeface="ＭＳ Ｐゴシック" pitchFamily="50" charset="-128"/>
              </a:defRPr>
            </a:lvl3pPr>
            <a:lvl4pPr algn="ctr" rtl="0" eaLnBrk="1" fontAlgn="base" hangingPunct="1">
              <a:spcBef>
                <a:spcPct val="0"/>
              </a:spcBef>
              <a:spcAft>
                <a:spcPct val="0"/>
              </a:spcAft>
              <a:defRPr kumimoji="1" sz="2400">
                <a:solidFill>
                  <a:schemeClr val="tx2"/>
                </a:solidFill>
                <a:latin typeface="Arial" charset="0"/>
                <a:ea typeface="ＭＳ Ｐゴシック" pitchFamily="50" charset="-128"/>
              </a:defRPr>
            </a:lvl4pPr>
            <a:lvl5pPr algn="ctr" rtl="0" eaLnBrk="1" fontAlgn="base" hangingPunct="1">
              <a:spcBef>
                <a:spcPct val="0"/>
              </a:spcBef>
              <a:spcAft>
                <a:spcPct val="0"/>
              </a:spcAft>
              <a:defRPr kumimoji="1" sz="2400">
                <a:solidFill>
                  <a:schemeClr val="tx2"/>
                </a:solidFill>
                <a:latin typeface="Arial" charset="0"/>
                <a:ea typeface="ＭＳ Ｐゴシック" pitchFamily="50" charset="-128"/>
              </a:defRPr>
            </a:lvl5pPr>
            <a:lvl6pPr marL="457200" algn="ctr" rtl="0" eaLnBrk="1" fontAlgn="base" hangingPunct="1">
              <a:spcBef>
                <a:spcPct val="0"/>
              </a:spcBef>
              <a:spcAft>
                <a:spcPct val="0"/>
              </a:spcAft>
              <a:defRPr kumimoji="1" sz="2400">
                <a:solidFill>
                  <a:schemeClr val="tx2"/>
                </a:solidFill>
                <a:latin typeface="Arial" charset="0"/>
                <a:ea typeface="ＭＳ Ｐゴシック" pitchFamily="50" charset="-128"/>
              </a:defRPr>
            </a:lvl6pPr>
            <a:lvl7pPr marL="914400" algn="ctr" rtl="0" eaLnBrk="1" fontAlgn="base" hangingPunct="1">
              <a:spcBef>
                <a:spcPct val="0"/>
              </a:spcBef>
              <a:spcAft>
                <a:spcPct val="0"/>
              </a:spcAft>
              <a:defRPr kumimoji="1" sz="2400">
                <a:solidFill>
                  <a:schemeClr val="tx2"/>
                </a:solidFill>
                <a:latin typeface="Arial" charset="0"/>
                <a:ea typeface="ＭＳ Ｐゴシック" pitchFamily="50" charset="-128"/>
              </a:defRPr>
            </a:lvl7pPr>
            <a:lvl8pPr marL="1371600" algn="ctr" rtl="0" eaLnBrk="1" fontAlgn="base" hangingPunct="1">
              <a:spcBef>
                <a:spcPct val="0"/>
              </a:spcBef>
              <a:spcAft>
                <a:spcPct val="0"/>
              </a:spcAft>
              <a:defRPr kumimoji="1" sz="2400">
                <a:solidFill>
                  <a:schemeClr val="tx2"/>
                </a:solidFill>
                <a:latin typeface="Arial" charset="0"/>
                <a:ea typeface="ＭＳ Ｐゴシック" pitchFamily="50" charset="-128"/>
              </a:defRPr>
            </a:lvl8pPr>
            <a:lvl9pPr marL="1828800" algn="ctr" rtl="0" eaLnBrk="1" fontAlgn="base" hangingPunct="1">
              <a:spcBef>
                <a:spcPct val="0"/>
              </a:spcBef>
              <a:spcAft>
                <a:spcPct val="0"/>
              </a:spcAft>
              <a:defRPr kumimoji="1" sz="2400">
                <a:solidFill>
                  <a:schemeClr val="tx2"/>
                </a:solidFill>
                <a:latin typeface="Arial" charset="0"/>
                <a:ea typeface="ＭＳ Ｐゴシック" pitchFamily="50" charset="-128"/>
              </a:defRPr>
            </a:lvl9pPr>
          </a:lstStyle>
          <a:p>
            <a:pPr algn="l"/>
            <a:r>
              <a:rPr lang="ja-JP" altLang="en-US" sz="2600" dirty="0"/>
              <a:t>各社から沢山の</a:t>
            </a:r>
            <a:r>
              <a:rPr lang="en-US" altLang="ja-JP" sz="2600" dirty="0"/>
              <a:t>PLC</a:t>
            </a:r>
            <a:r>
              <a:rPr lang="ja-JP" altLang="en-US" sz="2600" dirty="0"/>
              <a:t>が出ているので</a:t>
            </a:r>
            <a:r>
              <a:rPr lang="en-US" altLang="ja-JP" sz="2600" dirty="0"/>
              <a:t>OPC</a:t>
            </a:r>
            <a:r>
              <a:rPr lang="ja-JP" altLang="en-US" sz="2600" dirty="0"/>
              <a:t>という標準通信規格が必要なのです！（下の画像は</a:t>
            </a:r>
            <a:r>
              <a:rPr lang="en-US" altLang="ja-JP" sz="2600" dirty="0"/>
              <a:t>OPC</a:t>
            </a:r>
            <a:r>
              <a:rPr lang="ja-JP" altLang="en-US" sz="2600" dirty="0"/>
              <a:t> </a:t>
            </a:r>
            <a:r>
              <a:rPr lang="en-US" altLang="ja-JP" sz="2600" dirty="0"/>
              <a:t>Day Taiwan</a:t>
            </a:r>
            <a:r>
              <a:rPr lang="ja-JP" altLang="en-US" sz="2600" dirty="0"/>
              <a:t> </a:t>
            </a:r>
            <a:r>
              <a:rPr lang="en-US" altLang="ja-JP" sz="2600" dirty="0"/>
              <a:t>2019</a:t>
            </a:r>
            <a:r>
              <a:rPr lang="ja-JP" altLang="en-US" sz="2600" dirty="0"/>
              <a:t>より）</a:t>
            </a:r>
            <a:endParaRPr lang="en-US" altLang="ja-JP" sz="2600" dirty="0"/>
          </a:p>
        </p:txBody>
      </p:sp>
      <p:pic>
        <p:nvPicPr>
          <p:cNvPr id="10" name="Picture 9">
            <a:extLst>
              <a:ext uri="{FF2B5EF4-FFF2-40B4-BE49-F238E27FC236}">
                <a16:creationId xmlns:a16="http://schemas.microsoft.com/office/drawing/2014/main" id="{388C23C8-BB2E-425D-9CE7-DC5D32736D7C}"/>
              </a:ext>
            </a:extLst>
          </p:cNvPr>
          <p:cNvPicPr>
            <a:picLocks noChangeAspect="1"/>
          </p:cNvPicPr>
          <p:nvPr/>
        </p:nvPicPr>
        <p:blipFill>
          <a:blip r:embed="rId3"/>
          <a:stretch>
            <a:fillRect/>
          </a:stretch>
        </p:blipFill>
        <p:spPr>
          <a:xfrm>
            <a:off x="179512" y="1745110"/>
            <a:ext cx="8820472" cy="5085925"/>
          </a:xfrm>
          <a:prstGeom prst="rect">
            <a:avLst/>
          </a:prstGeom>
        </p:spPr>
      </p:pic>
    </p:spTree>
    <p:extLst>
      <p:ext uri="{BB962C8B-B14F-4D97-AF65-F5344CB8AC3E}">
        <p14:creationId xmlns:p14="http://schemas.microsoft.com/office/powerpoint/2010/main" val="3117615710"/>
      </p:ext>
    </p:extLst>
  </p:cSld>
  <p:clrMapOvr>
    <a:masterClrMapping/>
  </p:clrMapOvr>
  <p:transition>
    <p:wipe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タイトル 1">
            <a:extLst>
              <a:ext uri="{FF2B5EF4-FFF2-40B4-BE49-F238E27FC236}">
                <a16:creationId xmlns:a16="http://schemas.microsoft.com/office/drawing/2014/main" id="{D52EFC44-EC1C-46A1-88E9-FB5309C6A2C1}"/>
              </a:ext>
            </a:extLst>
          </p:cNvPr>
          <p:cNvSpPr txBox="1">
            <a:spLocks/>
          </p:cNvSpPr>
          <p:nvPr/>
        </p:nvSpPr>
        <p:spPr bwMode="auto">
          <a:xfrm>
            <a:off x="-540568" y="133681"/>
            <a:ext cx="10081120" cy="53597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ctr" rtl="0" eaLnBrk="1" fontAlgn="base" hangingPunct="1">
              <a:spcBef>
                <a:spcPct val="0"/>
              </a:spcBef>
              <a:spcAft>
                <a:spcPct val="0"/>
              </a:spcAft>
              <a:defRPr kumimoji="1" sz="2400">
                <a:solidFill>
                  <a:schemeClr val="tx2"/>
                </a:solidFill>
                <a:latin typeface="+mj-lt"/>
                <a:ea typeface="+mj-ea"/>
                <a:cs typeface="+mj-cs"/>
              </a:defRPr>
            </a:lvl1pPr>
            <a:lvl2pPr algn="ctr" rtl="0" eaLnBrk="1" fontAlgn="base" hangingPunct="1">
              <a:spcBef>
                <a:spcPct val="0"/>
              </a:spcBef>
              <a:spcAft>
                <a:spcPct val="0"/>
              </a:spcAft>
              <a:defRPr kumimoji="1" sz="2400">
                <a:solidFill>
                  <a:schemeClr val="tx2"/>
                </a:solidFill>
                <a:latin typeface="Arial" charset="0"/>
                <a:ea typeface="ＭＳ Ｐゴシック" pitchFamily="50" charset="-128"/>
              </a:defRPr>
            </a:lvl2pPr>
            <a:lvl3pPr algn="ctr" rtl="0" eaLnBrk="1" fontAlgn="base" hangingPunct="1">
              <a:spcBef>
                <a:spcPct val="0"/>
              </a:spcBef>
              <a:spcAft>
                <a:spcPct val="0"/>
              </a:spcAft>
              <a:defRPr kumimoji="1" sz="2400">
                <a:solidFill>
                  <a:schemeClr val="tx2"/>
                </a:solidFill>
                <a:latin typeface="Arial" charset="0"/>
                <a:ea typeface="ＭＳ Ｐゴシック" pitchFamily="50" charset="-128"/>
              </a:defRPr>
            </a:lvl3pPr>
            <a:lvl4pPr algn="ctr" rtl="0" eaLnBrk="1" fontAlgn="base" hangingPunct="1">
              <a:spcBef>
                <a:spcPct val="0"/>
              </a:spcBef>
              <a:spcAft>
                <a:spcPct val="0"/>
              </a:spcAft>
              <a:defRPr kumimoji="1" sz="2400">
                <a:solidFill>
                  <a:schemeClr val="tx2"/>
                </a:solidFill>
                <a:latin typeface="Arial" charset="0"/>
                <a:ea typeface="ＭＳ Ｐゴシック" pitchFamily="50" charset="-128"/>
              </a:defRPr>
            </a:lvl4pPr>
            <a:lvl5pPr algn="ctr" rtl="0" eaLnBrk="1" fontAlgn="base" hangingPunct="1">
              <a:spcBef>
                <a:spcPct val="0"/>
              </a:spcBef>
              <a:spcAft>
                <a:spcPct val="0"/>
              </a:spcAft>
              <a:defRPr kumimoji="1" sz="2400">
                <a:solidFill>
                  <a:schemeClr val="tx2"/>
                </a:solidFill>
                <a:latin typeface="Arial" charset="0"/>
                <a:ea typeface="ＭＳ Ｐゴシック" pitchFamily="50" charset="-128"/>
              </a:defRPr>
            </a:lvl5pPr>
            <a:lvl6pPr marL="457200" algn="ctr" rtl="0" eaLnBrk="1" fontAlgn="base" hangingPunct="1">
              <a:spcBef>
                <a:spcPct val="0"/>
              </a:spcBef>
              <a:spcAft>
                <a:spcPct val="0"/>
              </a:spcAft>
              <a:defRPr kumimoji="1" sz="2400">
                <a:solidFill>
                  <a:schemeClr val="tx2"/>
                </a:solidFill>
                <a:latin typeface="Arial" charset="0"/>
                <a:ea typeface="ＭＳ Ｐゴシック" pitchFamily="50" charset="-128"/>
              </a:defRPr>
            </a:lvl6pPr>
            <a:lvl7pPr marL="914400" algn="ctr" rtl="0" eaLnBrk="1" fontAlgn="base" hangingPunct="1">
              <a:spcBef>
                <a:spcPct val="0"/>
              </a:spcBef>
              <a:spcAft>
                <a:spcPct val="0"/>
              </a:spcAft>
              <a:defRPr kumimoji="1" sz="2400">
                <a:solidFill>
                  <a:schemeClr val="tx2"/>
                </a:solidFill>
                <a:latin typeface="Arial" charset="0"/>
                <a:ea typeface="ＭＳ Ｐゴシック" pitchFamily="50" charset="-128"/>
              </a:defRPr>
            </a:lvl7pPr>
            <a:lvl8pPr marL="1371600" algn="ctr" rtl="0" eaLnBrk="1" fontAlgn="base" hangingPunct="1">
              <a:spcBef>
                <a:spcPct val="0"/>
              </a:spcBef>
              <a:spcAft>
                <a:spcPct val="0"/>
              </a:spcAft>
              <a:defRPr kumimoji="1" sz="2400">
                <a:solidFill>
                  <a:schemeClr val="tx2"/>
                </a:solidFill>
                <a:latin typeface="Arial" charset="0"/>
                <a:ea typeface="ＭＳ Ｐゴシック" pitchFamily="50" charset="-128"/>
              </a:defRPr>
            </a:lvl8pPr>
            <a:lvl9pPr marL="1828800" algn="ctr" rtl="0" eaLnBrk="1" fontAlgn="base" hangingPunct="1">
              <a:spcBef>
                <a:spcPct val="0"/>
              </a:spcBef>
              <a:spcAft>
                <a:spcPct val="0"/>
              </a:spcAft>
              <a:defRPr kumimoji="1" sz="2400">
                <a:solidFill>
                  <a:schemeClr val="tx2"/>
                </a:solidFill>
                <a:latin typeface="Arial" charset="0"/>
                <a:ea typeface="ＭＳ Ｐゴシック" pitchFamily="50" charset="-128"/>
              </a:defRPr>
            </a:lvl9pPr>
          </a:lstStyle>
          <a:p>
            <a:r>
              <a:rPr lang="ja-JP" altLang="en-US" sz="3400" dirty="0"/>
              <a:t>私の利用事例</a:t>
            </a:r>
            <a:endParaRPr lang="ja-JP" altLang="en-US" sz="3400" kern="0" dirty="0"/>
          </a:p>
        </p:txBody>
      </p:sp>
      <p:sp>
        <p:nvSpPr>
          <p:cNvPr id="6" name="タイトル 1">
            <a:extLst>
              <a:ext uri="{FF2B5EF4-FFF2-40B4-BE49-F238E27FC236}">
                <a16:creationId xmlns:a16="http://schemas.microsoft.com/office/drawing/2014/main" id="{0BD9EE5B-8A9B-4DA6-94AE-C3921FC2C0CC}"/>
              </a:ext>
            </a:extLst>
          </p:cNvPr>
          <p:cNvSpPr txBox="1">
            <a:spLocks/>
          </p:cNvSpPr>
          <p:nvPr/>
        </p:nvSpPr>
        <p:spPr bwMode="auto">
          <a:xfrm>
            <a:off x="179512" y="692696"/>
            <a:ext cx="8640960" cy="4236929"/>
          </a:xfrm>
          <a:prstGeom prst="rect">
            <a:avLst/>
          </a:prstGeom>
          <a:noFill/>
          <a:ln w="9525">
            <a:noFill/>
            <a:miter lim="800000"/>
            <a:headEnd/>
            <a:tailEnd/>
          </a:ln>
        </p:spPr>
        <p:txBody>
          <a:bodyPr vert="horz" wrap="square" lIns="91440" tIns="45720" rIns="91440" bIns="45720" numCol="1" spcCol="0" anchor="t" anchorCtr="0" compatLnSpc="1">
            <a:prstTxWarp prst="textNoShape">
              <a:avLst/>
            </a:prstTxWarp>
          </a:bodyPr>
          <a:lstStyle>
            <a:lvl1pPr algn="ctr" rtl="0" eaLnBrk="1" fontAlgn="base" hangingPunct="1">
              <a:spcBef>
                <a:spcPct val="0"/>
              </a:spcBef>
              <a:spcAft>
                <a:spcPct val="0"/>
              </a:spcAft>
              <a:defRPr kumimoji="1" sz="2400">
                <a:solidFill>
                  <a:schemeClr val="tx2"/>
                </a:solidFill>
                <a:latin typeface="+mj-lt"/>
                <a:ea typeface="+mj-ea"/>
                <a:cs typeface="+mj-cs"/>
              </a:defRPr>
            </a:lvl1pPr>
            <a:lvl2pPr algn="ctr" rtl="0" eaLnBrk="1" fontAlgn="base" hangingPunct="1">
              <a:spcBef>
                <a:spcPct val="0"/>
              </a:spcBef>
              <a:spcAft>
                <a:spcPct val="0"/>
              </a:spcAft>
              <a:defRPr kumimoji="1" sz="2400">
                <a:solidFill>
                  <a:schemeClr val="tx2"/>
                </a:solidFill>
                <a:latin typeface="Arial" charset="0"/>
                <a:ea typeface="ＭＳ Ｐゴシック" pitchFamily="50" charset="-128"/>
              </a:defRPr>
            </a:lvl2pPr>
            <a:lvl3pPr algn="ctr" rtl="0" eaLnBrk="1" fontAlgn="base" hangingPunct="1">
              <a:spcBef>
                <a:spcPct val="0"/>
              </a:spcBef>
              <a:spcAft>
                <a:spcPct val="0"/>
              </a:spcAft>
              <a:defRPr kumimoji="1" sz="2400">
                <a:solidFill>
                  <a:schemeClr val="tx2"/>
                </a:solidFill>
                <a:latin typeface="Arial" charset="0"/>
                <a:ea typeface="ＭＳ Ｐゴシック" pitchFamily="50" charset="-128"/>
              </a:defRPr>
            </a:lvl3pPr>
            <a:lvl4pPr algn="ctr" rtl="0" eaLnBrk="1" fontAlgn="base" hangingPunct="1">
              <a:spcBef>
                <a:spcPct val="0"/>
              </a:spcBef>
              <a:spcAft>
                <a:spcPct val="0"/>
              </a:spcAft>
              <a:defRPr kumimoji="1" sz="2400">
                <a:solidFill>
                  <a:schemeClr val="tx2"/>
                </a:solidFill>
                <a:latin typeface="Arial" charset="0"/>
                <a:ea typeface="ＭＳ Ｐゴシック" pitchFamily="50" charset="-128"/>
              </a:defRPr>
            </a:lvl4pPr>
            <a:lvl5pPr algn="ctr" rtl="0" eaLnBrk="1" fontAlgn="base" hangingPunct="1">
              <a:spcBef>
                <a:spcPct val="0"/>
              </a:spcBef>
              <a:spcAft>
                <a:spcPct val="0"/>
              </a:spcAft>
              <a:defRPr kumimoji="1" sz="2400">
                <a:solidFill>
                  <a:schemeClr val="tx2"/>
                </a:solidFill>
                <a:latin typeface="Arial" charset="0"/>
                <a:ea typeface="ＭＳ Ｐゴシック" pitchFamily="50" charset="-128"/>
              </a:defRPr>
            </a:lvl5pPr>
            <a:lvl6pPr marL="457200" algn="ctr" rtl="0" eaLnBrk="1" fontAlgn="base" hangingPunct="1">
              <a:spcBef>
                <a:spcPct val="0"/>
              </a:spcBef>
              <a:spcAft>
                <a:spcPct val="0"/>
              </a:spcAft>
              <a:defRPr kumimoji="1" sz="2400">
                <a:solidFill>
                  <a:schemeClr val="tx2"/>
                </a:solidFill>
                <a:latin typeface="Arial" charset="0"/>
                <a:ea typeface="ＭＳ Ｐゴシック" pitchFamily="50" charset="-128"/>
              </a:defRPr>
            </a:lvl6pPr>
            <a:lvl7pPr marL="914400" algn="ctr" rtl="0" eaLnBrk="1" fontAlgn="base" hangingPunct="1">
              <a:spcBef>
                <a:spcPct val="0"/>
              </a:spcBef>
              <a:spcAft>
                <a:spcPct val="0"/>
              </a:spcAft>
              <a:defRPr kumimoji="1" sz="2400">
                <a:solidFill>
                  <a:schemeClr val="tx2"/>
                </a:solidFill>
                <a:latin typeface="Arial" charset="0"/>
                <a:ea typeface="ＭＳ Ｐゴシック" pitchFamily="50" charset="-128"/>
              </a:defRPr>
            </a:lvl7pPr>
            <a:lvl8pPr marL="1371600" algn="ctr" rtl="0" eaLnBrk="1" fontAlgn="base" hangingPunct="1">
              <a:spcBef>
                <a:spcPct val="0"/>
              </a:spcBef>
              <a:spcAft>
                <a:spcPct val="0"/>
              </a:spcAft>
              <a:defRPr kumimoji="1" sz="2400">
                <a:solidFill>
                  <a:schemeClr val="tx2"/>
                </a:solidFill>
                <a:latin typeface="Arial" charset="0"/>
                <a:ea typeface="ＭＳ Ｐゴシック" pitchFamily="50" charset="-128"/>
              </a:defRPr>
            </a:lvl8pPr>
            <a:lvl9pPr marL="1828800" algn="ctr" rtl="0" eaLnBrk="1" fontAlgn="base" hangingPunct="1">
              <a:spcBef>
                <a:spcPct val="0"/>
              </a:spcBef>
              <a:spcAft>
                <a:spcPct val="0"/>
              </a:spcAft>
              <a:defRPr kumimoji="1" sz="2400">
                <a:solidFill>
                  <a:schemeClr val="tx2"/>
                </a:solidFill>
                <a:latin typeface="Arial" charset="0"/>
                <a:ea typeface="ＭＳ Ｐゴシック" pitchFamily="50" charset="-128"/>
              </a:defRPr>
            </a:lvl9pPr>
          </a:lstStyle>
          <a:p>
            <a:pPr algn="l"/>
            <a:r>
              <a:rPr lang="ja-JP" altLang="en-US" sz="2600" dirty="0"/>
              <a:t>私の古巣、</a:t>
            </a:r>
            <a:r>
              <a:rPr lang="en-US" altLang="ja-JP" sz="2600" dirty="0"/>
              <a:t>(</a:t>
            </a:r>
            <a:r>
              <a:rPr lang="ja-JP" altLang="en-US" sz="2600" dirty="0"/>
              <a:t>株</a:t>
            </a:r>
            <a:r>
              <a:rPr lang="en-US" altLang="ja-JP" sz="2600" dirty="0"/>
              <a:t>)</a:t>
            </a:r>
            <a:r>
              <a:rPr lang="ja-JP" altLang="en-US" sz="2600" dirty="0"/>
              <a:t>日立プラントメカニクスでは下記の</a:t>
            </a:r>
            <a:r>
              <a:rPr lang="en-US" altLang="ja-JP" sz="2600" dirty="0"/>
              <a:t>SCADA(Supervisory Control And Data Acquisition)</a:t>
            </a:r>
            <a:r>
              <a:rPr lang="ja-JP" altLang="en-US" sz="2600" dirty="0"/>
              <a:t>ソフト</a:t>
            </a:r>
            <a:r>
              <a:rPr lang="en-US" altLang="ja-JP" sz="2600" dirty="0"/>
              <a:t>(PC-DCS)</a:t>
            </a:r>
            <a:r>
              <a:rPr lang="ja-JP" altLang="en-US" sz="2600" dirty="0"/>
              <a:t>の通信部分に</a:t>
            </a:r>
            <a:r>
              <a:rPr lang="en-US" altLang="ja-JP" sz="2600" dirty="0"/>
              <a:t>OPC</a:t>
            </a:r>
            <a:r>
              <a:rPr lang="ja-JP" altLang="en-US" sz="2600" dirty="0"/>
              <a:t>が使われていて以降のお付き合いが始まりました。</a:t>
            </a:r>
            <a:endParaRPr lang="en-US" altLang="ja-JP" sz="2600" dirty="0"/>
          </a:p>
        </p:txBody>
      </p:sp>
      <p:pic>
        <p:nvPicPr>
          <p:cNvPr id="6148" name="Picture 4" descr="Function screens">
            <a:extLst>
              <a:ext uri="{FF2B5EF4-FFF2-40B4-BE49-F238E27FC236}">
                <a16:creationId xmlns:a16="http://schemas.microsoft.com/office/drawing/2014/main" id="{D7C56EF3-1B12-4A3B-9CE3-3A8CDE1D7C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778" y="2564904"/>
            <a:ext cx="4867275" cy="3171825"/>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descr="instrument system PC-DCS">
            <a:extLst>
              <a:ext uri="{FF2B5EF4-FFF2-40B4-BE49-F238E27FC236}">
                <a16:creationId xmlns:a16="http://schemas.microsoft.com/office/drawing/2014/main" id="{FFF7AFBC-20F0-46F6-BA6B-3A43D237D2E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29125" y="3866203"/>
            <a:ext cx="4714875" cy="2962275"/>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B0206A64-B0E6-4B46-89CE-DA51719B99DD}"/>
              </a:ext>
            </a:extLst>
          </p:cNvPr>
          <p:cNvSpPr/>
          <p:nvPr/>
        </p:nvSpPr>
        <p:spPr>
          <a:xfrm>
            <a:off x="1721831" y="2204864"/>
            <a:ext cx="7110536" cy="369332"/>
          </a:xfrm>
          <a:prstGeom prst="rect">
            <a:avLst/>
          </a:prstGeom>
        </p:spPr>
        <p:txBody>
          <a:bodyPr wrap="square">
            <a:spAutoFit/>
          </a:bodyPr>
          <a:lstStyle/>
          <a:p>
            <a:r>
              <a:rPr lang="en-US" altLang="ja-JP" dirty="0">
                <a:hlinkClick r:id="rId5"/>
              </a:rPr>
              <a:t>http://www.hitachi-hpm.co.jp/en/plant/product/pc_dos/</a:t>
            </a:r>
            <a:endParaRPr lang="ja-JP" altLang="en-US" dirty="0"/>
          </a:p>
        </p:txBody>
      </p:sp>
    </p:spTree>
    <p:extLst>
      <p:ext uri="{BB962C8B-B14F-4D97-AF65-F5344CB8AC3E}">
        <p14:creationId xmlns:p14="http://schemas.microsoft.com/office/powerpoint/2010/main" val="969470622"/>
      </p:ext>
    </p:extLst>
  </p:cSld>
  <p:clrMapOvr>
    <a:masterClrMapping/>
  </p:clrMapOvr>
  <p:transition>
    <p:wipe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1">
            <a:extLst>
              <a:ext uri="{FF2B5EF4-FFF2-40B4-BE49-F238E27FC236}">
                <a16:creationId xmlns:a16="http://schemas.microsoft.com/office/drawing/2014/main" id="{6E97FC8F-1393-4E80-8F39-3D46D975B68A}"/>
              </a:ext>
            </a:extLst>
          </p:cNvPr>
          <p:cNvSpPr txBox="1">
            <a:spLocks/>
          </p:cNvSpPr>
          <p:nvPr/>
        </p:nvSpPr>
        <p:spPr bwMode="auto">
          <a:xfrm>
            <a:off x="179512" y="848256"/>
            <a:ext cx="8890329" cy="1130930"/>
          </a:xfrm>
          <a:prstGeom prst="rect">
            <a:avLst/>
          </a:prstGeom>
          <a:noFill/>
          <a:ln w="9525">
            <a:noFill/>
            <a:miter lim="800000"/>
            <a:headEnd/>
            <a:tailEnd/>
          </a:ln>
        </p:spPr>
        <p:txBody>
          <a:bodyPr vert="horz" wrap="square" lIns="91440" tIns="45720" rIns="91440" bIns="45720" numCol="1" spcCol="0" anchor="t" anchorCtr="0" compatLnSpc="1">
            <a:prstTxWarp prst="textNoShape">
              <a:avLst/>
            </a:prstTxWarp>
          </a:bodyPr>
          <a:lstStyle>
            <a:lvl1pPr algn="ctr" rtl="0" eaLnBrk="1" fontAlgn="base" hangingPunct="1">
              <a:spcBef>
                <a:spcPct val="0"/>
              </a:spcBef>
              <a:spcAft>
                <a:spcPct val="0"/>
              </a:spcAft>
              <a:defRPr kumimoji="1" sz="2400">
                <a:solidFill>
                  <a:schemeClr val="tx2"/>
                </a:solidFill>
                <a:latin typeface="+mj-lt"/>
                <a:ea typeface="+mj-ea"/>
                <a:cs typeface="+mj-cs"/>
              </a:defRPr>
            </a:lvl1pPr>
            <a:lvl2pPr algn="ctr" rtl="0" eaLnBrk="1" fontAlgn="base" hangingPunct="1">
              <a:spcBef>
                <a:spcPct val="0"/>
              </a:spcBef>
              <a:spcAft>
                <a:spcPct val="0"/>
              </a:spcAft>
              <a:defRPr kumimoji="1" sz="2400">
                <a:solidFill>
                  <a:schemeClr val="tx2"/>
                </a:solidFill>
                <a:latin typeface="Arial" charset="0"/>
                <a:ea typeface="ＭＳ Ｐゴシック" pitchFamily="50" charset="-128"/>
              </a:defRPr>
            </a:lvl2pPr>
            <a:lvl3pPr algn="ctr" rtl="0" eaLnBrk="1" fontAlgn="base" hangingPunct="1">
              <a:spcBef>
                <a:spcPct val="0"/>
              </a:spcBef>
              <a:spcAft>
                <a:spcPct val="0"/>
              </a:spcAft>
              <a:defRPr kumimoji="1" sz="2400">
                <a:solidFill>
                  <a:schemeClr val="tx2"/>
                </a:solidFill>
                <a:latin typeface="Arial" charset="0"/>
                <a:ea typeface="ＭＳ Ｐゴシック" pitchFamily="50" charset="-128"/>
              </a:defRPr>
            </a:lvl3pPr>
            <a:lvl4pPr algn="ctr" rtl="0" eaLnBrk="1" fontAlgn="base" hangingPunct="1">
              <a:spcBef>
                <a:spcPct val="0"/>
              </a:spcBef>
              <a:spcAft>
                <a:spcPct val="0"/>
              </a:spcAft>
              <a:defRPr kumimoji="1" sz="2400">
                <a:solidFill>
                  <a:schemeClr val="tx2"/>
                </a:solidFill>
                <a:latin typeface="Arial" charset="0"/>
                <a:ea typeface="ＭＳ Ｐゴシック" pitchFamily="50" charset="-128"/>
              </a:defRPr>
            </a:lvl4pPr>
            <a:lvl5pPr algn="ctr" rtl="0" eaLnBrk="1" fontAlgn="base" hangingPunct="1">
              <a:spcBef>
                <a:spcPct val="0"/>
              </a:spcBef>
              <a:spcAft>
                <a:spcPct val="0"/>
              </a:spcAft>
              <a:defRPr kumimoji="1" sz="2400">
                <a:solidFill>
                  <a:schemeClr val="tx2"/>
                </a:solidFill>
                <a:latin typeface="Arial" charset="0"/>
                <a:ea typeface="ＭＳ Ｐゴシック" pitchFamily="50" charset="-128"/>
              </a:defRPr>
            </a:lvl5pPr>
            <a:lvl6pPr marL="457200" algn="ctr" rtl="0" eaLnBrk="1" fontAlgn="base" hangingPunct="1">
              <a:spcBef>
                <a:spcPct val="0"/>
              </a:spcBef>
              <a:spcAft>
                <a:spcPct val="0"/>
              </a:spcAft>
              <a:defRPr kumimoji="1" sz="2400">
                <a:solidFill>
                  <a:schemeClr val="tx2"/>
                </a:solidFill>
                <a:latin typeface="Arial" charset="0"/>
                <a:ea typeface="ＭＳ Ｐゴシック" pitchFamily="50" charset="-128"/>
              </a:defRPr>
            </a:lvl6pPr>
            <a:lvl7pPr marL="914400" algn="ctr" rtl="0" eaLnBrk="1" fontAlgn="base" hangingPunct="1">
              <a:spcBef>
                <a:spcPct val="0"/>
              </a:spcBef>
              <a:spcAft>
                <a:spcPct val="0"/>
              </a:spcAft>
              <a:defRPr kumimoji="1" sz="2400">
                <a:solidFill>
                  <a:schemeClr val="tx2"/>
                </a:solidFill>
                <a:latin typeface="Arial" charset="0"/>
                <a:ea typeface="ＭＳ Ｐゴシック" pitchFamily="50" charset="-128"/>
              </a:defRPr>
            </a:lvl7pPr>
            <a:lvl8pPr marL="1371600" algn="ctr" rtl="0" eaLnBrk="1" fontAlgn="base" hangingPunct="1">
              <a:spcBef>
                <a:spcPct val="0"/>
              </a:spcBef>
              <a:spcAft>
                <a:spcPct val="0"/>
              </a:spcAft>
              <a:defRPr kumimoji="1" sz="2400">
                <a:solidFill>
                  <a:schemeClr val="tx2"/>
                </a:solidFill>
                <a:latin typeface="Arial" charset="0"/>
                <a:ea typeface="ＭＳ Ｐゴシック" pitchFamily="50" charset="-128"/>
              </a:defRPr>
            </a:lvl8pPr>
            <a:lvl9pPr marL="1828800" algn="ctr" rtl="0" eaLnBrk="1" fontAlgn="base" hangingPunct="1">
              <a:spcBef>
                <a:spcPct val="0"/>
              </a:spcBef>
              <a:spcAft>
                <a:spcPct val="0"/>
              </a:spcAft>
              <a:defRPr kumimoji="1" sz="2400">
                <a:solidFill>
                  <a:schemeClr val="tx2"/>
                </a:solidFill>
                <a:latin typeface="Arial" charset="0"/>
                <a:ea typeface="ＭＳ Ｐゴシック" pitchFamily="50" charset="-128"/>
              </a:defRPr>
            </a:lvl9pPr>
          </a:lstStyle>
          <a:p>
            <a:pPr algn="l"/>
            <a:r>
              <a:rPr lang="ja-JP" altLang="en-US" sz="2800" dirty="0"/>
              <a:t>そんな具合に</a:t>
            </a:r>
            <a:r>
              <a:rPr lang="en-US" altLang="ja-JP" sz="2800" dirty="0"/>
              <a:t>PLC</a:t>
            </a:r>
            <a:r>
              <a:rPr lang="ja-JP" altLang="en-US" sz="2800" dirty="0"/>
              <a:t>がたくさん世の中にあり</a:t>
            </a:r>
            <a:r>
              <a:rPr lang="en-US" altLang="ja-JP" sz="2800" dirty="0"/>
              <a:t>OPC</a:t>
            </a:r>
            <a:r>
              <a:rPr lang="ja-JP" altLang="en-US" sz="2800" dirty="0"/>
              <a:t>を使えば通信できるのでお仕事で出てくる</a:t>
            </a:r>
            <a:r>
              <a:rPr lang="en-US" altLang="ja-JP" sz="2800" dirty="0"/>
              <a:t>IoT</a:t>
            </a:r>
            <a:r>
              <a:rPr lang="ja-JP" altLang="en-US" sz="2800" dirty="0"/>
              <a:t>なお話とマッチするのではなどと思いました。</a:t>
            </a:r>
          </a:p>
        </p:txBody>
      </p:sp>
      <p:sp>
        <p:nvSpPr>
          <p:cNvPr id="18" name="タイトル 1">
            <a:extLst>
              <a:ext uri="{FF2B5EF4-FFF2-40B4-BE49-F238E27FC236}">
                <a16:creationId xmlns:a16="http://schemas.microsoft.com/office/drawing/2014/main" id="{D52EFC44-EC1C-46A1-88E9-FB5309C6A2C1}"/>
              </a:ext>
            </a:extLst>
          </p:cNvPr>
          <p:cNvSpPr txBox="1">
            <a:spLocks/>
          </p:cNvSpPr>
          <p:nvPr/>
        </p:nvSpPr>
        <p:spPr bwMode="auto">
          <a:xfrm>
            <a:off x="-684584" y="133681"/>
            <a:ext cx="10081120" cy="53597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ctr" rtl="0" eaLnBrk="1" fontAlgn="base" hangingPunct="1">
              <a:spcBef>
                <a:spcPct val="0"/>
              </a:spcBef>
              <a:spcAft>
                <a:spcPct val="0"/>
              </a:spcAft>
              <a:defRPr kumimoji="1" sz="2400">
                <a:solidFill>
                  <a:schemeClr val="tx2"/>
                </a:solidFill>
                <a:latin typeface="+mj-lt"/>
                <a:ea typeface="+mj-ea"/>
                <a:cs typeface="+mj-cs"/>
              </a:defRPr>
            </a:lvl1pPr>
            <a:lvl2pPr algn="ctr" rtl="0" eaLnBrk="1" fontAlgn="base" hangingPunct="1">
              <a:spcBef>
                <a:spcPct val="0"/>
              </a:spcBef>
              <a:spcAft>
                <a:spcPct val="0"/>
              </a:spcAft>
              <a:defRPr kumimoji="1" sz="2400">
                <a:solidFill>
                  <a:schemeClr val="tx2"/>
                </a:solidFill>
                <a:latin typeface="Arial" charset="0"/>
                <a:ea typeface="ＭＳ Ｐゴシック" pitchFamily="50" charset="-128"/>
              </a:defRPr>
            </a:lvl2pPr>
            <a:lvl3pPr algn="ctr" rtl="0" eaLnBrk="1" fontAlgn="base" hangingPunct="1">
              <a:spcBef>
                <a:spcPct val="0"/>
              </a:spcBef>
              <a:spcAft>
                <a:spcPct val="0"/>
              </a:spcAft>
              <a:defRPr kumimoji="1" sz="2400">
                <a:solidFill>
                  <a:schemeClr val="tx2"/>
                </a:solidFill>
                <a:latin typeface="Arial" charset="0"/>
                <a:ea typeface="ＭＳ Ｐゴシック" pitchFamily="50" charset="-128"/>
              </a:defRPr>
            </a:lvl3pPr>
            <a:lvl4pPr algn="ctr" rtl="0" eaLnBrk="1" fontAlgn="base" hangingPunct="1">
              <a:spcBef>
                <a:spcPct val="0"/>
              </a:spcBef>
              <a:spcAft>
                <a:spcPct val="0"/>
              </a:spcAft>
              <a:defRPr kumimoji="1" sz="2400">
                <a:solidFill>
                  <a:schemeClr val="tx2"/>
                </a:solidFill>
                <a:latin typeface="Arial" charset="0"/>
                <a:ea typeface="ＭＳ Ｐゴシック" pitchFamily="50" charset="-128"/>
              </a:defRPr>
            </a:lvl4pPr>
            <a:lvl5pPr algn="ctr" rtl="0" eaLnBrk="1" fontAlgn="base" hangingPunct="1">
              <a:spcBef>
                <a:spcPct val="0"/>
              </a:spcBef>
              <a:spcAft>
                <a:spcPct val="0"/>
              </a:spcAft>
              <a:defRPr kumimoji="1" sz="2400">
                <a:solidFill>
                  <a:schemeClr val="tx2"/>
                </a:solidFill>
                <a:latin typeface="Arial" charset="0"/>
                <a:ea typeface="ＭＳ Ｐゴシック" pitchFamily="50" charset="-128"/>
              </a:defRPr>
            </a:lvl5pPr>
            <a:lvl6pPr marL="457200" algn="ctr" rtl="0" eaLnBrk="1" fontAlgn="base" hangingPunct="1">
              <a:spcBef>
                <a:spcPct val="0"/>
              </a:spcBef>
              <a:spcAft>
                <a:spcPct val="0"/>
              </a:spcAft>
              <a:defRPr kumimoji="1" sz="2400">
                <a:solidFill>
                  <a:schemeClr val="tx2"/>
                </a:solidFill>
                <a:latin typeface="Arial" charset="0"/>
                <a:ea typeface="ＭＳ Ｐゴシック" pitchFamily="50" charset="-128"/>
              </a:defRPr>
            </a:lvl6pPr>
            <a:lvl7pPr marL="914400" algn="ctr" rtl="0" eaLnBrk="1" fontAlgn="base" hangingPunct="1">
              <a:spcBef>
                <a:spcPct val="0"/>
              </a:spcBef>
              <a:spcAft>
                <a:spcPct val="0"/>
              </a:spcAft>
              <a:defRPr kumimoji="1" sz="2400">
                <a:solidFill>
                  <a:schemeClr val="tx2"/>
                </a:solidFill>
                <a:latin typeface="Arial" charset="0"/>
                <a:ea typeface="ＭＳ Ｐゴシック" pitchFamily="50" charset="-128"/>
              </a:defRPr>
            </a:lvl7pPr>
            <a:lvl8pPr marL="1371600" algn="ctr" rtl="0" eaLnBrk="1" fontAlgn="base" hangingPunct="1">
              <a:spcBef>
                <a:spcPct val="0"/>
              </a:spcBef>
              <a:spcAft>
                <a:spcPct val="0"/>
              </a:spcAft>
              <a:defRPr kumimoji="1" sz="2400">
                <a:solidFill>
                  <a:schemeClr val="tx2"/>
                </a:solidFill>
                <a:latin typeface="Arial" charset="0"/>
                <a:ea typeface="ＭＳ Ｐゴシック" pitchFamily="50" charset="-128"/>
              </a:defRPr>
            </a:lvl8pPr>
            <a:lvl9pPr marL="1828800" algn="ctr" rtl="0" eaLnBrk="1" fontAlgn="base" hangingPunct="1">
              <a:spcBef>
                <a:spcPct val="0"/>
              </a:spcBef>
              <a:spcAft>
                <a:spcPct val="0"/>
              </a:spcAft>
              <a:defRPr kumimoji="1" sz="2400">
                <a:solidFill>
                  <a:schemeClr val="tx2"/>
                </a:solidFill>
                <a:latin typeface="Arial" charset="0"/>
                <a:ea typeface="ＭＳ Ｐゴシック" pitchFamily="50" charset="-128"/>
              </a:defRPr>
            </a:lvl9pPr>
          </a:lstStyle>
          <a:p>
            <a:r>
              <a:rPr lang="ja-JP" altLang="en-US" sz="3600" kern="0" dirty="0"/>
              <a:t>何に使えるかと言うと</a:t>
            </a:r>
            <a:r>
              <a:rPr lang="en-US" altLang="ja-JP" sz="3600" kern="0" dirty="0"/>
              <a:t>IoT</a:t>
            </a:r>
            <a:r>
              <a:rPr lang="ja-JP" altLang="en-US" sz="3600" kern="0" dirty="0"/>
              <a:t>なシステムに・・</a:t>
            </a:r>
          </a:p>
        </p:txBody>
      </p:sp>
      <p:pic>
        <p:nvPicPr>
          <p:cNvPr id="2" name="Picture 1">
            <a:extLst>
              <a:ext uri="{FF2B5EF4-FFF2-40B4-BE49-F238E27FC236}">
                <a16:creationId xmlns:a16="http://schemas.microsoft.com/office/drawing/2014/main" id="{2E18949B-C0AA-4D2B-8EBA-96DE6D751423}"/>
              </a:ext>
            </a:extLst>
          </p:cNvPr>
          <p:cNvPicPr>
            <a:picLocks noChangeAspect="1"/>
          </p:cNvPicPr>
          <p:nvPr/>
        </p:nvPicPr>
        <p:blipFill>
          <a:blip r:embed="rId3"/>
          <a:stretch>
            <a:fillRect/>
          </a:stretch>
        </p:blipFill>
        <p:spPr>
          <a:xfrm>
            <a:off x="300037" y="2593826"/>
            <a:ext cx="8543925" cy="2419350"/>
          </a:xfrm>
          <a:prstGeom prst="rect">
            <a:avLst/>
          </a:prstGeom>
        </p:spPr>
      </p:pic>
      <p:sp>
        <p:nvSpPr>
          <p:cNvPr id="3" name="Rectangle 2">
            <a:extLst>
              <a:ext uri="{FF2B5EF4-FFF2-40B4-BE49-F238E27FC236}">
                <a16:creationId xmlns:a16="http://schemas.microsoft.com/office/drawing/2014/main" id="{BCA6B4C7-A394-4898-8849-85AF6B4FF2A7}"/>
              </a:ext>
            </a:extLst>
          </p:cNvPr>
          <p:cNvSpPr/>
          <p:nvPr/>
        </p:nvSpPr>
        <p:spPr>
          <a:xfrm>
            <a:off x="2068278" y="2123564"/>
            <a:ext cx="5168017" cy="369332"/>
          </a:xfrm>
          <a:prstGeom prst="rect">
            <a:avLst/>
          </a:prstGeom>
        </p:spPr>
        <p:txBody>
          <a:bodyPr wrap="square">
            <a:spAutoFit/>
          </a:bodyPr>
          <a:lstStyle/>
          <a:p>
            <a:r>
              <a:rPr lang="en-US" altLang="ja-JP" dirty="0">
                <a:hlinkClick r:id="rId4"/>
              </a:rPr>
              <a:t>https://ja.wikipedia.org/wiki/</a:t>
            </a:r>
            <a:r>
              <a:rPr lang="ja-JP" altLang="en-US" dirty="0">
                <a:hlinkClick r:id="rId4"/>
              </a:rPr>
              <a:t>モノのインターネット</a:t>
            </a:r>
            <a:endParaRPr lang="ja-JP" altLang="en-US" dirty="0"/>
          </a:p>
        </p:txBody>
      </p:sp>
      <p:sp>
        <p:nvSpPr>
          <p:cNvPr id="8" name="タイトル 1">
            <a:extLst>
              <a:ext uri="{FF2B5EF4-FFF2-40B4-BE49-F238E27FC236}">
                <a16:creationId xmlns:a16="http://schemas.microsoft.com/office/drawing/2014/main" id="{61E1F7D1-B0B1-45B0-8A77-A2C399069124}"/>
              </a:ext>
            </a:extLst>
          </p:cNvPr>
          <p:cNvSpPr txBox="1">
            <a:spLocks/>
          </p:cNvSpPr>
          <p:nvPr/>
        </p:nvSpPr>
        <p:spPr bwMode="auto">
          <a:xfrm>
            <a:off x="179512" y="5034374"/>
            <a:ext cx="9240515" cy="1130930"/>
          </a:xfrm>
          <a:prstGeom prst="rect">
            <a:avLst/>
          </a:prstGeom>
          <a:noFill/>
          <a:ln w="9525">
            <a:noFill/>
            <a:miter lim="800000"/>
            <a:headEnd/>
            <a:tailEnd/>
          </a:ln>
        </p:spPr>
        <p:txBody>
          <a:bodyPr vert="horz" wrap="square" lIns="91440" tIns="45720" rIns="91440" bIns="45720" numCol="1" spcCol="0" anchor="t" anchorCtr="0" compatLnSpc="1">
            <a:prstTxWarp prst="textNoShape">
              <a:avLst/>
            </a:prstTxWarp>
          </a:bodyPr>
          <a:lstStyle>
            <a:lvl1pPr algn="ctr" rtl="0" eaLnBrk="1" fontAlgn="base" hangingPunct="1">
              <a:spcBef>
                <a:spcPct val="0"/>
              </a:spcBef>
              <a:spcAft>
                <a:spcPct val="0"/>
              </a:spcAft>
              <a:defRPr kumimoji="1" sz="2400">
                <a:solidFill>
                  <a:schemeClr val="tx2"/>
                </a:solidFill>
                <a:latin typeface="+mj-lt"/>
                <a:ea typeface="+mj-ea"/>
                <a:cs typeface="+mj-cs"/>
              </a:defRPr>
            </a:lvl1pPr>
            <a:lvl2pPr algn="ctr" rtl="0" eaLnBrk="1" fontAlgn="base" hangingPunct="1">
              <a:spcBef>
                <a:spcPct val="0"/>
              </a:spcBef>
              <a:spcAft>
                <a:spcPct val="0"/>
              </a:spcAft>
              <a:defRPr kumimoji="1" sz="2400">
                <a:solidFill>
                  <a:schemeClr val="tx2"/>
                </a:solidFill>
                <a:latin typeface="Arial" charset="0"/>
                <a:ea typeface="ＭＳ Ｐゴシック" pitchFamily="50" charset="-128"/>
              </a:defRPr>
            </a:lvl2pPr>
            <a:lvl3pPr algn="ctr" rtl="0" eaLnBrk="1" fontAlgn="base" hangingPunct="1">
              <a:spcBef>
                <a:spcPct val="0"/>
              </a:spcBef>
              <a:spcAft>
                <a:spcPct val="0"/>
              </a:spcAft>
              <a:defRPr kumimoji="1" sz="2400">
                <a:solidFill>
                  <a:schemeClr val="tx2"/>
                </a:solidFill>
                <a:latin typeface="Arial" charset="0"/>
                <a:ea typeface="ＭＳ Ｐゴシック" pitchFamily="50" charset="-128"/>
              </a:defRPr>
            </a:lvl3pPr>
            <a:lvl4pPr algn="ctr" rtl="0" eaLnBrk="1" fontAlgn="base" hangingPunct="1">
              <a:spcBef>
                <a:spcPct val="0"/>
              </a:spcBef>
              <a:spcAft>
                <a:spcPct val="0"/>
              </a:spcAft>
              <a:defRPr kumimoji="1" sz="2400">
                <a:solidFill>
                  <a:schemeClr val="tx2"/>
                </a:solidFill>
                <a:latin typeface="Arial" charset="0"/>
                <a:ea typeface="ＭＳ Ｐゴシック" pitchFamily="50" charset="-128"/>
              </a:defRPr>
            </a:lvl4pPr>
            <a:lvl5pPr algn="ctr" rtl="0" eaLnBrk="1" fontAlgn="base" hangingPunct="1">
              <a:spcBef>
                <a:spcPct val="0"/>
              </a:spcBef>
              <a:spcAft>
                <a:spcPct val="0"/>
              </a:spcAft>
              <a:defRPr kumimoji="1" sz="2400">
                <a:solidFill>
                  <a:schemeClr val="tx2"/>
                </a:solidFill>
                <a:latin typeface="Arial" charset="0"/>
                <a:ea typeface="ＭＳ Ｐゴシック" pitchFamily="50" charset="-128"/>
              </a:defRPr>
            </a:lvl5pPr>
            <a:lvl6pPr marL="457200" algn="ctr" rtl="0" eaLnBrk="1" fontAlgn="base" hangingPunct="1">
              <a:spcBef>
                <a:spcPct val="0"/>
              </a:spcBef>
              <a:spcAft>
                <a:spcPct val="0"/>
              </a:spcAft>
              <a:defRPr kumimoji="1" sz="2400">
                <a:solidFill>
                  <a:schemeClr val="tx2"/>
                </a:solidFill>
                <a:latin typeface="Arial" charset="0"/>
                <a:ea typeface="ＭＳ Ｐゴシック" pitchFamily="50" charset="-128"/>
              </a:defRPr>
            </a:lvl6pPr>
            <a:lvl7pPr marL="914400" algn="ctr" rtl="0" eaLnBrk="1" fontAlgn="base" hangingPunct="1">
              <a:spcBef>
                <a:spcPct val="0"/>
              </a:spcBef>
              <a:spcAft>
                <a:spcPct val="0"/>
              </a:spcAft>
              <a:defRPr kumimoji="1" sz="2400">
                <a:solidFill>
                  <a:schemeClr val="tx2"/>
                </a:solidFill>
                <a:latin typeface="Arial" charset="0"/>
                <a:ea typeface="ＭＳ Ｐゴシック" pitchFamily="50" charset="-128"/>
              </a:defRPr>
            </a:lvl7pPr>
            <a:lvl8pPr marL="1371600" algn="ctr" rtl="0" eaLnBrk="1" fontAlgn="base" hangingPunct="1">
              <a:spcBef>
                <a:spcPct val="0"/>
              </a:spcBef>
              <a:spcAft>
                <a:spcPct val="0"/>
              </a:spcAft>
              <a:defRPr kumimoji="1" sz="2400">
                <a:solidFill>
                  <a:schemeClr val="tx2"/>
                </a:solidFill>
                <a:latin typeface="Arial" charset="0"/>
                <a:ea typeface="ＭＳ Ｐゴシック" pitchFamily="50" charset="-128"/>
              </a:defRPr>
            </a:lvl8pPr>
            <a:lvl9pPr marL="1828800" algn="ctr" rtl="0" eaLnBrk="1" fontAlgn="base" hangingPunct="1">
              <a:spcBef>
                <a:spcPct val="0"/>
              </a:spcBef>
              <a:spcAft>
                <a:spcPct val="0"/>
              </a:spcAft>
              <a:defRPr kumimoji="1" sz="2400">
                <a:solidFill>
                  <a:schemeClr val="tx2"/>
                </a:solidFill>
                <a:latin typeface="Arial" charset="0"/>
                <a:ea typeface="ＭＳ Ｐゴシック" pitchFamily="50" charset="-128"/>
              </a:defRPr>
            </a:lvl9pPr>
          </a:lstStyle>
          <a:p>
            <a:pPr algn="l"/>
            <a:r>
              <a:rPr lang="ja-JP" altLang="en-US" sz="2800" dirty="0"/>
              <a:t>余談ですが</a:t>
            </a:r>
            <a:r>
              <a:rPr lang="en-US" altLang="ja-JP" sz="2800" dirty="0"/>
              <a:t>Wikipedia</a:t>
            </a:r>
            <a:r>
              <a:rPr lang="ja-JP" altLang="en-US" sz="2800" dirty="0"/>
              <a:t>では</a:t>
            </a:r>
            <a:r>
              <a:rPr lang="en-US" altLang="ja-JP" sz="2800" dirty="0"/>
              <a:t>IoT</a:t>
            </a:r>
            <a:r>
              <a:rPr lang="ja-JP" altLang="en-US" sz="2800" dirty="0"/>
              <a:t>で検索したらモノのインターネットとなりました。私は</a:t>
            </a:r>
            <a:r>
              <a:rPr lang="en-US" altLang="ja-JP" sz="2800" dirty="0"/>
              <a:t>IoT</a:t>
            </a:r>
            <a:r>
              <a:rPr lang="ja-JP" altLang="en-US" sz="2800" dirty="0"/>
              <a:t>のままの方が良いと思います・・</a:t>
            </a:r>
          </a:p>
        </p:txBody>
      </p:sp>
    </p:spTree>
    <p:extLst>
      <p:ext uri="{BB962C8B-B14F-4D97-AF65-F5344CB8AC3E}">
        <p14:creationId xmlns:p14="http://schemas.microsoft.com/office/powerpoint/2010/main" val="2790607471"/>
      </p:ext>
    </p:extLst>
  </p:cSld>
  <p:clrMapOvr>
    <a:masterClrMapping/>
  </p:clrMapOvr>
  <p:transition>
    <p:wipe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1">
            <a:extLst>
              <a:ext uri="{FF2B5EF4-FFF2-40B4-BE49-F238E27FC236}">
                <a16:creationId xmlns:a16="http://schemas.microsoft.com/office/drawing/2014/main" id="{6E97FC8F-1393-4E80-8F39-3D46D975B68A}"/>
              </a:ext>
            </a:extLst>
          </p:cNvPr>
          <p:cNvSpPr txBox="1">
            <a:spLocks/>
          </p:cNvSpPr>
          <p:nvPr/>
        </p:nvSpPr>
        <p:spPr bwMode="auto">
          <a:xfrm>
            <a:off x="179512" y="848255"/>
            <a:ext cx="8890329" cy="4236929"/>
          </a:xfrm>
          <a:prstGeom prst="rect">
            <a:avLst/>
          </a:prstGeom>
          <a:noFill/>
          <a:ln w="9525">
            <a:noFill/>
            <a:miter lim="800000"/>
            <a:headEnd/>
            <a:tailEnd/>
          </a:ln>
        </p:spPr>
        <p:txBody>
          <a:bodyPr vert="horz" wrap="square" lIns="91440" tIns="45720" rIns="91440" bIns="45720" numCol="1" spcCol="0" anchor="t" anchorCtr="0" compatLnSpc="1">
            <a:prstTxWarp prst="textNoShape">
              <a:avLst/>
            </a:prstTxWarp>
          </a:bodyPr>
          <a:lstStyle>
            <a:lvl1pPr algn="ctr" rtl="0" eaLnBrk="1" fontAlgn="base" hangingPunct="1">
              <a:spcBef>
                <a:spcPct val="0"/>
              </a:spcBef>
              <a:spcAft>
                <a:spcPct val="0"/>
              </a:spcAft>
              <a:defRPr kumimoji="1" sz="2400">
                <a:solidFill>
                  <a:schemeClr val="tx2"/>
                </a:solidFill>
                <a:latin typeface="+mj-lt"/>
                <a:ea typeface="+mj-ea"/>
                <a:cs typeface="+mj-cs"/>
              </a:defRPr>
            </a:lvl1pPr>
            <a:lvl2pPr algn="ctr" rtl="0" eaLnBrk="1" fontAlgn="base" hangingPunct="1">
              <a:spcBef>
                <a:spcPct val="0"/>
              </a:spcBef>
              <a:spcAft>
                <a:spcPct val="0"/>
              </a:spcAft>
              <a:defRPr kumimoji="1" sz="2400">
                <a:solidFill>
                  <a:schemeClr val="tx2"/>
                </a:solidFill>
                <a:latin typeface="Arial" charset="0"/>
                <a:ea typeface="ＭＳ Ｐゴシック" pitchFamily="50" charset="-128"/>
              </a:defRPr>
            </a:lvl2pPr>
            <a:lvl3pPr algn="ctr" rtl="0" eaLnBrk="1" fontAlgn="base" hangingPunct="1">
              <a:spcBef>
                <a:spcPct val="0"/>
              </a:spcBef>
              <a:spcAft>
                <a:spcPct val="0"/>
              </a:spcAft>
              <a:defRPr kumimoji="1" sz="2400">
                <a:solidFill>
                  <a:schemeClr val="tx2"/>
                </a:solidFill>
                <a:latin typeface="Arial" charset="0"/>
                <a:ea typeface="ＭＳ Ｐゴシック" pitchFamily="50" charset="-128"/>
              </a:defRPr>
            </a:lvl3pPr>
            <a:lvl4pPr algn="ctr" rtl="0" eaLnBrk="1" fontAlgn="base" hangingPunct="1">
              <a:spcBef>
                <a:spcPct val="0"/>
              </a:spcBef>
              <a:spcAft>
                <a:spcPct val="0"/>
              </a:spcAft>
              <a:defRPr kumimoji="1" sz="2400">
                <a:solidFill>
                  <a:schemeClr val="tx2"/>
                </a:solidFill>
                <a:latin typeface="Arial" charset="0"/>
                <a:ea typeface="ＭＳ Ｐゴシック" pitchFamily="50" charset="-128"/>
              </a:defRPr>
            </a:lvl4pPr>
            <a:lvl5pPr algn="ctr" rtl="0" eaLnBrk="1" fontAlgn="base" hangingPunct="1">
              <a:spcBef>
                <a:spcPct val="0"/>
              </a:spcBef>
              <a:spcAft>
                <a:spcPct val="0"/>
              </a:spcAft>
              <a:defRPr kumimoji="1" sz="2400">
                <a:solidFill>
                  <a:schemeClr val="tx2"/>
                </a:solidFill>
                <a:latin typeface="Arial" charset="0"/>
                <a:ea typeface="ＭＳ Ｐゴシック" pitchFamily="50" charset="-128"/>
              </a:defRPr>
            </a:lvl5pPr>
            <a:lvl6pPr marL="457200" algn="ctr" rtl="0" eaLnBrk="1" fontAlgn="base" hangingPunct="1">
              <a:spcBef>
                <a:spcPct val="0"/>
              </a:spcBef>
              <a:spcAft>
                <a:spcPct val="0"/>
              </a:spcAft>
              <a:defRPr kumimoji="1" sz="2400">
                <a:solidFill>
                  <a:schemeClr val="tx2"/>
                </a:solidFill>
                <a:latin typeface="Arial" charset="0"/>
                <a:ea typeface="ＭＳ Ｐゴシック" pitchFamily="50" charset="-128"/>
              </a:defRPr>
            </a:lvl6pPr>
            <a:lvl7pPr marL="914400" algn="ctr" rtl="0" eaLnBrk="1" fontAlgn="base" hangingPunct="1">
              <a:spcBef>
                <a:spcPct val="0"/>
              </a:spcBef>
              <a:spcAft>
                <a:spcPct val="0"/>
              </a:spcAft>
              <a:defRPr kumimoji="1" sz="2400">
                <a:solidFill>
                  <a:schemeClr val="tx2"/>
                </a:solidFill>
                <a:latin typeface="Arial" charset="0"/>
                <a:ea typeface="ＭＳ Ｐゴシック" pitchFamily="50" charset="-128"/>
              </a:defRPr>
            </a:lvl7pPr>
            <a:lvl8pPr marL="1371600" algn="ctr" rtl="0" eaLnBrk="1" fontAlgn="base" hangingPunct="1">
              <a:spcBef>
                <a:spcPct val="0"/>
              </a:spcBef>
              <a:spcAft>
                <a:spcPct val="0"/>
              </a:spcAft>
              <a:defRPr kumimoji="1" sz="2400">
                <a:solidFill>
                  <a:schemeClr val="tx2"/>
                </a:solidFill>
                <a:latin typeface="Arial" charset="0"/>
                <a:ea typeface="ＭＳ Ｐゴシック" pitchFamily="50" charset="-128"/>
              </a:defRPr>
            </a:lvl8pPr>
            <a:lvl9pPr marL="1828800" algn="ctr" rtl="0" eaLnBrk="1" fontAlgn="base" hangingPunct="1">
              <a:spcBef>
                <a:spcPct val="0"/>
              </a:spcBef>
              <a:spcAft>
                <a:spcPct val="0"/>
              </a:spcAft>
              <a:defRPr kumimoji="1" sz="2400">
                <a:solidFill>
                  <a:schemeClr val="tx2"/>
                </a:solidFill>
                <a:latin typeface="Arial" charset="0"/>
                <a:ea typeface="ＭＳ Ｐゴシック" pitchFamily="50" charset="-128"/>
              </a:defRPr>
            </a:lvl9pPr>
          </a:lstStyle>
          <a:p>
            <a:pPr algn="l"/>
            <a:r>
              <a:rPr lang="ja-JP" altLang="en-US" sz="2800" dirty="0"/>
              <a:t>私は</a:t>
            </a:r>
            <a:r>
              <a:rPr lang="en-US" altLang="ja-JP" sz="2800" dirty="0"/>
              <a:t>IoT</a:t>
            </a:r>
            <a:r>
              <a:rPr lang="ja-JP" altLang="en-US" sz="2800" dirty="0"/>
              <a:t>における現代社会での役割は下記のイメージになります。</a:t>
            </a:r>
          </a:p>
        </p:txBody>
      </p:sp>
      <p:sp>
        <p:nvSpPr>
          <p:cNvPr id="18" name="タイトル 1">
            <a:extLst>
              <a:ext uri="{FF2B5EF4-FFF2-40B4-BE49-F238E27FC236}">
                <a16:creationId xmlns:a16="http://schemas.microsoft.com/office/drawing/2014/main" id="{D52EFC44-EC1C-46A1-88E9-FB5309C6A2C1}"/>
              </a:ext>
            </a:extLst>
          </p:cNvPr>
          <p:cNvSpPr txBox="1">
            <a:spLocks/>
          </p:cNvSpPr>
          <p:nvPr/>
        </p:nvSpPr>
        <p:spPr bwMode="auto">
          <a:xfrm>
            <a:off x="-684584" y="133681"/>
            <a:ext cx="10081120" cy="53597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ctr" rtl="0" eaLnBrk="1" fontAlgn="base" hangingPunct="1">
              <a:spcBef>
                <a:spcPct val="0"/>
              </a:spcBef>
              <a:spcAft>
                <a:spcPct val="0"/>
              </a:spcAft>
              <a:defRPr kumimoji="1" sz="2400">
                <a:solidFill>
                  <a:schemeClr val="tx2"/>
                </a:solidFill>
                <a:latin typeface="+mj-lt"/>
                <a:ea typeface="+mj-ea"/>
                <a:cs typeface="+mj-cs"/>
              </a:defRPr>
            </a:lvl1pPr>
            <a:lvl2pPr algn="ctr" rtl="0" eaLnBrk="1" fontAlgn="base" hangingPunct="1">
              <a:spcBef>
                <a:spcPct val="0"/>
              </a:spcBef>
              <a:spcAft>
                <a:spcPct val="0"/>
              </a:spcAft>
              <a:defRPr kumimoji="1" sz="2400">
                <a:solidFill>
                  <a:schemeClr val="tx2"/>
                </a:solidFill>
                <a:latin typeface="Arial" charset="0"/>
                <a:ea typeface="ＭＳ Ｐゴシック" pitchFamily="50" charset="-128"/>
              </a:defRPr>
            </a:lvl2pPr>
            <a:lvl3pPr algn="ctr" rtl="0" eaLnBrk="1" fontAlgn="base" hangingPunct="1">
              <a:spcBef>
                <a:spcPct val="0"/>
              </a:spcBef>
              <a:spcAft>
                <a:spcPct val="0"/>
              </a:spcAft>
              <a:defRPr kumimoji="1" sz="2400">
                <a:solidFill>
                  <a:schemeClr val="tx2"/>
                </a:solidFill>
                <a:latin typeface="Arial" charset="0"/>
                <a:ea typeface="ＭＳ Ｐゴシック" pitchFamily="50" charset="-128"/>
              </a:defRPr>
            </a:lvl3pPr>
            <a:lvl4pPr algn="ctr" rtl="0" eaLnBrk="1" fontAlgn="base" hangingPunct="1">
              <a:spcBef>
                <a:spcPct val="0"/>
              </a:spcBef>
              <a:spcAft>
                <a:spcPct val="0"/>
              </a:spcAft>
              <a:defRPr kumimoji="1" sz="2400">
                <a:solidFill>
                  <a:schemeClr val="tx2"/>
                </a:solidFill>
                <a:latin typeface="Arial" charset="0"/>
                <a:ea typeface="ＭＳ Ｐゴシック" pitchFamily="50" charset="-128"/>
              </a:defRPr>
            </a:lvl4pPr>
            <a:lvl5pPr algn="ctr" rtl="0" eaLnBrk="1" fontAlgn="base" hangingPunct="1">
              <a:spcBef>
                <a:spcPct val="0"/>
              </a:spcBef>
              <a:spcAft>
                <a:spcPct val="0"/>
              </a:spcAft>
              <a:defRPr kumimoji="1" sz="2400">
                <a:solidFill>
                  <a:schemeClr val="tx2"/>
                </a:solidFill>
                <a:latin typeface="Arial" charset="0"/>
                <a:ea typeface="ＭＳ Ｐゴシック" pitchFamily="50" charset="-128"/>
              </a:defRPr>
            </a:lvl5pPr>
            <a:lvl6pPr marL="457200" algn="ctr" rtl="0" eaLnBrk="1" fontAlgn="base" hangingPunct="1">
              <a:spcBef>
                <a:spcPct val="0"/>
              </a:spcBef>
              <a:spcAft>
                <a:spcPct val="0"/>
              </a:spcAft>
              <a:defRPr kumimoji="1" sz="2400">
                <a:solidFill>
                  <a:schemeClr val="tx2"/>
                </a:solidFill>
                <a:latin typeface="Arial" charset="0"/>
                <a:ea typeface="ＭＳ Ｐゴシック" pitchFamily="50" charset="-128"/>
              </a:defRPr>
            </a:lvl6pPr>
            <a:lvl7pPr marL="914400" algn="ctr" rtl="0" eaLnBrk="1" fontAlgn="base" hangingPunct="1">
              <a:spcBef>
                <a:spcPct val="0"/>
              </a:spcBef>
              <a:spcAft>
                <a:spcPct val="0"/>
              </a:spcAft>
              <a:defRPr kumimoji="1" sz="2400">
                <a:solidFill>
                  <a:schemeClr val="tx2"/>
                </a:solidFill>
                <a:latin typeface="Arial" charset="0"/>
                <a:ea typeface="ＭＳ Ｐゴシック" pitchFamily="50" charset="-128"/>
              </a:defRPr>
            </a:lvl7pPr>
            <a:lvl8pPr marL="1371600" algn="ctr" rtl="0" eaLnBrk="1" fontAlgn="base" hangingPunct="1">
              <a:spcBef>
                <a:spcPct val="0"/>
              </a:spcBef>
              <a:spcAft>
                <a:spcPct val="0"/>
              </a:spcAft>
              <a:defRPr kumimoji="1" sz="2400">
                <a:solidFill>
                  <a:schemeClr val="tx2"/>
                </a:solidFill>
                <a:latin typeface="Arial" charset="0"/>
                <a:ea typeface="ＭＳ Ｐゴシック" pitchFamily="50" charset="-128"/>
              </a:defRPr>
            </a:lvl8pPr>
            <a:lvl9pPr marL="1828800" algn="ctr" rtl="0" eaLnBrk="1" fontAlgn="base" hangingPunct="1">
              <a:spcBef>
                <a:spcPct val="0"/>
              </a:spcBef>
              <a:spcAft>
                <a:spcPct val="0"/>
              </a:spcAft>
              <a:defRPr kumimoji="1" sz="2400">
                <a:solidFill>
                  <a:schemeClr val="tx2"/>
                </a:solidFill>
                <a:latin typeface="Arial" charset="0"/>
                <a:ea typeface="ＭＳ Ｐゴシック" pitchFamily="50" charset="-128"/>
              </a:defRPr>
            </a:lvl9pPr>
          </a:lstStyle>
          <a:p>
            <a:r>
              <a:rPr lang="ja-JP" altLang="en-US" sz="3600" kern="0" dirty="0"/>
              <a:t>ちなみに</a:t>
            </a:r>
            <a:r>
              <a:rPr lang="en-US" altLang="ja-JP" sz="3600" kern="0" dirty="0"/>
              <a:t>IoT</a:t>
            </a:r>
            <a:r>
              <a:rPr lang="ja-JP" altLang="en-US" sz="3600" kern="0" dirty="0"/>
              <a:t>についての私の理解は・・</a:t>
            </a:r>
          </a:p>
        </p:txBody>
      </p:sp>
      <p:graphicFrame>
        <p:nvGraphicFramePr>
          <p:cNvPr id="8" name="Diagram 7">
            <a:extLst>
              <a:ext uri="{FF2B5EF4-FFF2-40B4-BE49-F238E27FC236}">
                <a16:creationId xmlns:a16="http://schemas.microsoft.com/office/drawing/2014/main" id="{9911902D-6495-42F4-ACA3-B2131DFE79D6}"/>
              </a:ext>
            </a:extLst>
          </p:cNvPr>
          <p:cNvGraphicFramePr/>
          <p:nvPr>
            <p:extLst/>
          </p:nvPr>
        </p:nvGraphicFramePr>
        <p:xfrm>
          <a:off x="253673" y="2045072"/>
          <a:ext cx="8890328" cy="404822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65222200"/>
      </p:ext>
    </p:extLst>
  </p:cSld>
  <p:clrMapOvr>
    <a:masterClrMapping/>
  </p:clrMapOvr>
  <p:transition>
    <p:wipe di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1">
            <a:extLst>
              <a:ext uri="{FF2B5EF4-FFF2-40B4-BE49-F238E27FC236}">
                <a16:creationId xmlns:a16="http://schemas.microsoft.com/office/drawing/2014/main" id="{6E97FC8F-1393-4E80-8F39-3D46D975B68A}"/>
              </a:ext>
            </a:extLst>
          </p:cNvPr>
          <p:cNvSpPr txBox="1">
            <a:spLocks/>
          </p:cNvSpPr>
          <p:nvPr/>
        </p:nvSpPr>
        <p:spPr bwMode="auto">
          <a:xfrm>
            <a:off x="179512" y="848255"/>
            <a:ext cx="8890329" cy="4236929"/>
          </a:xfrm>
          <a:prstGeom prst="rect">
            <a:avLst/>
          </a:prstGeom>
          <a:noFill/>
          <a:ln w="9525">
            <a:noFill/>
            <a:miter lim="800000"/>
            <a:headEnd/>
            <a:tailEnd/>
          </a:ln>
        </p:spPr>
        <p:txBody>
          <a:bodyPr vert="horz" wrap="square" lIns="91440" tIns="45720" rIns="91440" bIns="45720" numCol="1" spcCol="0" anchor="t" anchorCtr="0" compatLnSpc="1">
            <a:prstTxWarp prst="textNoShape">
              <a:avLst/>
            </a:prstTxWarp>
          </a:bodyPr>
          <a:lstStyle>
            <a:lvl1pPr algn="ctr" rtl="0" eaLnBrk="1" fontAlgn="base" hangingPunct="1">
              <a:spcBef>
                <a:spcPct val="0"/>
              </a:spcBef>
              <a:spcAft>
                <a:spcPct val="0"/>
              </a:spcAft>
              <a:defRPr kumimoji="1" sz="2400">
                <a:solidFill>
                  <a:schemeClr val="tx2"/>
                </a:solidFill>
                <a:latin typeface="+mj-lt"/>
                <a:ea typeface="+mj-ea"/>
                <a:cs typeface="+mj-cs"/>
              </a:defRPr>
            </a:lvl1pPr>
            <a:lvl2pPr algn="ctr" rtl="0" eaLnBrk="1" fontAlgn="base" hangingPunct="1">
              <a:spcBef>
                <a:spcPct val="0"/>
              </a:spcBef>
              <a:spcAft>
                <a:spcPct val="0"/>
              </a:spcAft>
              <a:defRPr kumimoji="1" sz="2400">
                <a:solidFill>
                  <a:schemeClr val="tx2"/>
                </a:solidFill>
                <a:latin typeface="Arial" charset="0"/>
                <a:ea typeface="ＭＳ Ｐゴシック" pitchFamily="50" charset="-128"/>
              </a:defRPr>
            </a:lvl2pPr>
            <a:lvl3pPr algn="ctr" rtl="0" eaLnBrk="1" fontAlgn="base" hangingPunct="1">
              <a:spcBef>
                <a:spcPct val="0"/>
              </a:spcBef>
              <a:spcAft>
                <a:spcPct val="0"/>
              </a:spcAft>
              <a:defRPr kumimoji="1" sz="2400">
                <a:solidFill>
                  <a:schemeClr val="tx2"/>
                </a:solidFill>
                <a:latin typeface="Arial" charset="0"/>
                <a:ea typeface="ＭＳ Ｐゴシック" pitchFamily="50" charset="-128"/>
              </a:defRPr>
            </a:lvl3pPr>
            <a:lvl4pPr algn="ctr" rtl="0" eaLnBrk="1" fontAlgn="base" hangingPunct="1">
              <a:spcBef>
                <a:spcPct val="0"/>
              </a:spcBef>
              <a:spcAft>
                <a:spcPct val="0"/>
              </a:spcAft>
              <a:defRPr kumimoji="1" sz="2400">
                <a:solidFill>
                  <a:schemeClr val="tx2"/>
                </a:solidFill>
                <a:latin typeface="Arial" charset="0"/>
                <a:ea typeface="ＭＳ Ｐゴシック" pitchFamily="50" charset="-128"/>
              </a:defRPr>
            </a:lvl4pPr>
            <a:lvl5pPr algn="ctr" rtl="0" eaLnBrk="1" fontAlgn="base" hangingPunct="1">
              <a:spcBef>
                <a:spcPct val="0"/>
              </a:spcBef>
              <a:spcAft>
                <a:spcPct val="0"/>
              </a:spcAft>
              <a:defRPr kumimoji="1" sz="2400">
                <a:solidFill>
                  <a:schemeClr val="tx2"/>
                </a:solidFill>
                <a:latin typeface="Arial" charset="0"/>
                <a:ea typeface="ＭＳ Ｐゴシック" pitchFamily="50" charset="-128"/>
              </a:defRPr>
            </a:lvl5pPr>
            <a:lvl6pPr marL="457200" algn="ctr" rtl="0" eaLnBrk="1" fontAlgn="base" hangingPunct="1">
              <a:spcBef>
                <a:spcPct val="0"/>
              </a:spcBef>
              <a:spcAft>
                <a:spcPct val="0"/>
              </a:spcAft>
              <a:defRPr kumimoji="1" sz="2400">
                <a:solidFill>
                  <a:schemeClr val="tx2"/>
                </a:solidFill>
                <a:latin typeface="Arial" charset="0"/>
                <a:ea typeface="ＭＳ Ｐゴシック" pitchFamily="50" charset="-128"/>
              </a:defRPr>
            </a:lvl6pPr>
            <a:lvl7pPr marL="914400" algn="ctr" rtl="0" eaLnBrk="1" fontAlgn="base" hangingPunct="1">
              <a:spcBef>
                <a:spcPct val="0"/>
              </a:spcBef>
              <a:spcAft>
                <a:spcPct val="0"/>
              </a:spcAft>
              <a:defRPr kumimoji="1" sz="2400">
                <a:solidFill>
                  <a:schemeClr val="tx2"/>
                </a:solidFill>
                <a:latin typeface="Arial" charset="0"/>
                <a:ea typeface="ＭＳ Ｐゴシック" pitchFamily="50" charset="-128"/>
              </a:defRPr>
            </a:lvl7pPr>
            <a:lvl8pPr marL="1371600" algn="ctr" rtl="0" eaLnBrk="1" fontAlgn="base" hangingPunct="1">
              <a:spcBef>
                <a:spcPct val="0"/>
              </a:spcBef>
              <a:spcAft>
                <a:spcPct val="0"/>
              </a:spcAft>
              <a:defRPr kumimoji="1" sz="2400">
                <a:solidFill>
                  <a:schemeClr val="tx2"/>
                </a:solidFill>
                <a:latin typeface="Arial" charset="0"/>
                <a:ea typeface="ＭＳ Ｐゴシック" pitchFamily="50" charset="-128"/>
              </a:defRPr>
            </a:lvl8pPr>
            <a:lvl9pPr marL="1828800" algn="ctr" rtl="0" eaLnBrk="1" fontAlgn="base" hangingPunct="1">
              <a:spcBef>
                <a:spcPct val="0"/>
              </a:spcBef>
              <a:spcAft>
                <a:spcPct val="0"/>
              </a:spcAft>
              <a:defRPr kumimoji="1" sz="2400">
                <a:solidFill>
                  <a:schemeClr val="tx2"/>
                </a:solidFill>
                <a:latin typeface="Arial" charset="0"/>
                <a:ea typeface="ＭＳ Ｐゴシック" pitchFamily="50" charset="-128"/>
              </a:defRPr>
            </a:lvl9pPr>
          </a:lstStyle>
          <a:p>
            <a:pPr algn="l"/>
            <a:r>
              <a:rPr lang="ja-JP" altLang="en-US" sz="2800" dirty="0"/>
              <a:t>置き換えてみると実は昔から工場でローカルにやられていたことにそっくりな気がします。</a:t>
            </a:r>
            <a:endParaRPr lang="en-US" altLang="ja-JP" sz="2800" dirty="0"/>
          </a:p>
          <a:p>
            <a:pPr algn="l"/>
            <a:endParaRPr lang="en-US" altLang="ja-JP" sz="2800" dirty="0"/>
          </a:p>
          <a:p>
            <a:pPr algn="l"/>
            <a:r>
              <a:rPr lang="ja-JP" altLang="en-US" sz="2800" dirty="0"/>
              <a:t>ちゃんと便利にはなっていますが革命的などと言う</a:t>
            </a:r>
            <a:r>
              <a:rPr lang="ja-JP" altLang="en-US" sz="2800"/>
              <a:t>ほど新しい事も無い気が。</a:t>
            </a:r>
            <a:r>
              <a:rPr lang="ja-JP" altLang="en-US" sz="2800" dirty="0"/>
              <a:t>。。</a:t>
            </a:r>
          </a:p>
        </p:txBody>
      </p:sp>
      <p:sp>
        <p:nvSpPr>
          <p:cNvPr id="18" name="タイトル 1">
            <a:extLst>
              <a:ext uri="{FF2B5EF4-FFF2-40B4-BE49-F238E27FC236}">
                <a16:creationId xmlns:a16="http://schemas.microsoft.com/office/drawing/2014/main" id="{D52EFC44-EC1C-46A1-88E9-FB5309C6A2C1}"/>
              </a:ext>
            </a:extLst>
          </p:cNvPr>
          <p:cNvSpPr txBox="1">
            <a:spLocks/>
          </p:cNvSpPr>
          <p:nvPr/>
        </p:nvSpPr>
        <p:spPr bwMode="auto">
          <a:xfrm>
            <a:off x="-684584" y="133681"/>
            <a:ext cx="10081120" cy="53597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ctr" rtl="0" eaLnBrk="1" fontAlgn="base" hangingPunct="1">
              <a:spcBef>
                <a:spcPct val="0"/>
              </a:spcBef>
              <a:spcAft>
                <a:spcPct val="0"/>
              </a:spcAft>
              <a:defRPr kumimoji="1" sz="2400">
                <a:solidFill>
                  <a:schemeClr val="tx2"/>
                </a:solidFill>
                <a:latin typeface="+mj-lt"/>
                <a:ea typeface="+mj-ea"/>
                <a:cs typeface="+mj-cs"/>
              </a:defRPr>
            </a:lvl1pPr>
            <a:lvl2pPr algn="ctr" rtl="0" eaLnBrk="1" fontAlgn="base" hangingPunct="1">
              <a:spcBef>
                <a:spcPct val="0"/>
              </a:spcBef>
              <a:spcAft>
                <a:spcPct val="0"/>
              </a:spcAft>
              <a:defRPr kumimoji="1" sz="2400">
                <a:solidFill>
                  <a:schemeClr val="tx2"/>
                </a:solidFill>
                <a:latin typeface="Arial" charset="0"/>
                <a:ea typeface="ＭＳ Ｐゴシック" pitchFamily="50" charset="-128"/>
              </a:defRPr>
            </a:lvl2pPr>
            <a:lvl3pPr algn="ctr" rtl="0" eaLnBrk="1" fontAlgn="base" hangingPunct="1">
              <a:spcBef>
                <a:spcPct val="0"/>
              </a:spcBef>
              <a:spcAft>
                <a:spcPct val="0"/>
              </a:spcAft>
              <a:defRPr kumimoji="1" sz="2400">
                <a:solidFill>
                  <a:schemeClr val="tx2"/>
                </a:solidFill>
                <a:latin typeface="Arial" charset="0"/>
                <a:ea typeface="ＭＳ Ｐゴシック" pitchFamily="50" charset="-128"/>
              </a:defRPr>
            </a:lvl3pPr>
            <a:lvl4pPr algn="ctr" rtl="0" eaLnBrk="1" fontAlgn="base" hangingPunct="1">
              <a:spcBef>
                <a:spcPct val="0"/>
              </a:spcBef>
              <a:spcAft>
                <a:spcPct val="0"/>
              </a:spcAft>
              <a:defRPr kumimoji="1" sz="2400">
                <a:solidFill>
                  <a:schemeClr val="tx2"/>
                </a:solidFill>
                <a:latin typeface="Arial" charset="0"/>
                <a:ea typeface="ＭＳ Ｐゴシック" pitchFamily="50" charset="-128"/>
              </a:defRPr>
            </a:lvl4pPr>
            <a:lvl5pPr algn="ctr" rtl="0" eaLnBrk="1" fontAlgn="base" hangingPunct="1">
              <a:spcBef>
                <a:spcPct val="0"/>
              </a:spcBef>
              <a:spcAft>
                <a:spcPct val="0"/>
              </a:spcAft>
              <a:defRPr kumimoji="1" sz="2400">
                <a:solidFill>
                  <a:schemeClr val="tx2"/>
                </a:solidFill>
                <a:latin typeface="Arial" charset="0"/>
                <a:ea typeface="ＭＳ Ｐゴシック" pitchFamily="50" charset="-128"/>
              </a:defRPr>
            </a:lvl5pPr>
            <a:lvl6pPr marL="457200" algn="ctr" rtl="0" eaLnBrk="1" fontAlgn="base" hangingPunct="1">
              <a:spcBef>
                <a:spcPct val="0"/>
              </a:spcBef>
              <a:spcAft>
                <a:spcPct val="0"/>
              </a:spcAft>
              <a:defRPr kumimoji="1" sz="2400">
                <a:solidFill>
                  <a:schemeClr val="tx2"/>
                </a:solidFill>
                <a:latin typeface="Arial" charset="0"/>
                <a:ea typeface="ＭＳ Ｐゴシック" pitchFamily="50" charset="-128"/>
              </a:defRPr>
            </a:lvl6pPr>
            <a:lvl7pPr marL="914400" algn="ctr" rtl="0" eaLnBrk="1" fontAlgn="base" hangingPunct="1">
              <a:spcBef>
                <a:spcPct val="0"/>
              </a:spcBef>
              <a:spcAft>
                <a:spcPct val="0"/>
              </a:spcAft>
              <a:defRPr kumimoji="1" sz="2400">
                <a:solidFill>
                  <a:schemeClr val="tx2"/>
                </a:solidFill>
                <a:latin typeface="Arial" charset="0"/>
                <a:ea typeface="ＭＳ Ｐゴシック" pitchFamily="50" charset="-128"/>
              </a:defRPr>
            </a:lvl7pPr>
            <a:lvl8pPr marL="1371600" algn="ctr" rtl="0" eaLnBrk="1" fontAlgn="base" hangingPunct="1">
              <a:spcBef>
                <a:spcPct val="0"/>
              </a:spcBef>
              <a:spcAft>
                <a:spcPct val="0"/>
              </a:spcAft>
              <a:defRPr kumimoji="1" sz="2400">
                <a:solidFill>
                  <a:schemeClr val="tx2"/>
                </a:solidFill>
                <a:latin typeface="Arial" charset="0"/>
                <a:ea typeface="ＭＳ Ｐゴシック" pitchFamily="50" charset="-128"/>
              </a:defRPr>
            </a:lvl8pPr>
            <a:lvl9pPr marL="1828800" algn="ctr" rtl="0" eaLnBrk="1" fontAlgn="base" hangingPunct="1">
              <a:spcBef>
                <a:spcPct val="0"/>
              </a:spcBef>
              <a:spcAft>
                <a:spcPct val="0"/>
              </a:spcAft>
              <a:defRPr kumimoji="1" sz="2400">
                <a:solidFill>
                  <a:schemeClr val="tx2"/>
                </a:solidFill>
                <a:latin typeface="Arial" charset="0"/>
                <a:ea typeface="ＭＳ Ｐゴシック" pitchFamily="50" charset="-128"/>
              </a:defRPr>
            </a:lvl9pPr>
          </a:lstStyle>
          <a:p>
            <a:r>
              <a:rPr lang="ja-JP" altLang="en-US" sz="3600" kern="0" dirty="0"/>
              <a:t>ちなみに</a:t>
            </a:r>
            <a:r>
              <a:rPr lang="en-US" altLang="ja-JP" sz="3600" kern="0" dirty="0"/>
              <a:t>IoT</a:t>
            </a:r>
            <a:r>
              <a:rPr lang="ja-JP" altLang="en-US" sz="3600" kern="0" dirty="0"/>
              <a:t>についての私の理解は・・</a:t>
            </a:r>
          </a:p>
        </p:txBody>
      </p:sp>
      <p:graphicFrame>
        <p:nvGraphicFramePr>
          <p:cNvPr id="8" name="Diagram 7">
            <a:extLst>
              <a:ext uri="{FF2B5EF4-FFF2-40B4-BE49-F238E27FC236}">
                <a16:creationId xmlns:a16="http://schemas.microsoft.com/office/drawing/2014/main" id="{9911902D-6495-42F4-ACA3-B2131DFE79D6}"/>
              </a:ext>
            </a:extLst>
          </p:cNvPr>
          <p:cNvGraphicFramePr/>
          <p:nvPr>
            <p:extLst/>
          </p:nvPr>
        </p:nvGraphicFramePr>
        <p:xfrm>
          <a:off x="253673" y="2060848"/>
          <a:ext cx="8890328" cy="404822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66473319"/>
      </p:ext>
    </p:extLst>
  </p:cSld>
  <p:clrMapOvr>
    <a:masterClrMapping/>
  </p:clrMapOvr>
  <p:transition>
    <p:wipe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タイトル 1">
            <a:extLst>
              <a:ext uri="{FF2B5EF4-FFF2-40B4-BE49-F238E27FC236}">
                <a16:creationId xmlns:a16="http://schemas.microsoft.com/office/drawing/2014/main" id="{D52EFC44-EC1C-46A1-88E9-FB5309C6A2C1}"/>
              </a:ext>
            </a:extLst>
          </p:cNvPr>
          <p:cNvSpPr txBox="1">
            <a:spLocks/>
          </p:cNvSpPr>
          <p:nvPr/>
        </p:nvSpPr>
        <p:spPr bwMode="auto">
          <a:xfrm>
            <a:off x="-684584" y="133681"/>
            <a:ext cx="10081120" cy="53597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ctr" rtl="0" eaLnBrk="1" fontAlgn="base" hangingPunct="1">
              <a:spcBef>
                <a:spcPct val="0"/>
              </a:spcBef>
              <a:spcAft>
                <a:spcPct val="0"/>
              </a:spcAft>
              <a:defRPr kumimoji="1" sz="2400">
                <a:solidFill>
                  <a:schemeClr val="tx2"/>
                </a:solidFill>
                <a:latin typeface="+mj-lt"/>
                <a:ea typeface="+mj-ea"/>
                <a:cs typeface="+mj-cs"/>
              </a:defRPr>
            </a:lvl1pPr>
            <a:lvl2pPr algn="ctr" rtl="0" eaLnBrk="1" fontAlgn="base" hangingPunct="1">
              <a:spcBef>
                <a:spcPct val="0"/>
              </a:spcBef>
              <a:spcAft>
                <a:spcPct val="0"/>
              </a:spcAft>
              <a:defRPr kumimoji="1" sz="2400">
                <a:solidFill>
                  <a:schemeClr val="tx2"/>
                </a:solidFill>
                <a:latin typeface="Arial" charset="0"/>
                <a:ea typeface="ＭＳ Ｐゴシック" pitchFamily="50" charset="-128"/>
              </a:defRPr>
            </a:lvl2pPr>
            <a:lvl3pPr algn="ctr" rtl="0" eaLnBrk="1" fontAlgn="base" hangingPunct="1">
              <a:spcBef>
                <a:spcPct val="0"/>
              </a:spcBef>
              <a:spcAft>
                <a:spcPct val="0"/>
              </a:spcAft>
              <a:defRPr kumimoji="1" sz="2400">
                <a:solidFill>
                  <a:schemeClr val="tx2"/>
                </a:solidFill>
                <a:latin typeface="Arial" charset="0"/>
                <a:ea typeface="ＭＳ Ｐゴシック" pitchFamily="50" charset="-128"/>
              </a:defRPr>
            </a:lvl3pPr>
            <a:lvl4pPr algn="ctr" rtl="0" eaLnBrk="1" fontAlgn="base" hangingPunct="1">
              <a:spcBef>
                <a:spcPct val="0"/>
              </a:spcBef>
              <a:spcAft>
                <a:spcPct val="0"/>
              </a:spcAft>
              <a:defRPr kumimoji="1" sz="2400">
                <a:solidFill>
                  <a:schemeClr val="tx2"/>
                </a:solidFill>
                <a:latin typeface="Arial" charset="0"/>
                <a:ea typeface="ＭＳ Ｐゴシック" pitchFamily="50" charset="-128"/>
              </a:defRPr>
            </a:lvl4pPr>
            <a:lvl5pPr algn="ctr" rtl="0" eaLnBrk="1" fontAlgn="base" hangingPunct="1">
              <a:spcBef>
                <a:spcPct val="0"/>
              </a:spcBef>
              <a:spcAft>
                <a:spcPct val="0"/>
              </a:spcAft>
              <a:defRPr kumimoji="1" sz="2400">
                <a:solidFill>
                  <a:schemeClr val="tx2"/>
                </a:solidFill>
                <a:latin typeface="Arial" charset="0"/>
                <a:ea typeface="ＭＳ Ｐゴシック" pitchFamily="50" charset="-128"/>
              </a:defRPr>
            </a:lvl5pPr>
            <a:lvl6pPr marL="457200" algn="ctr" rtl="0" eaLnBrk="1" fontAlgn="base" hangingPunct="1">
              <a:spcBef>
                <a:spcPct val="0"/>
              </a:spcBef>
              <a:spcAft>
                <a:spcPct val="0"/>
              </a:spcAft>
              <a:defRPr kumimoji="1" sz="2400">
                <a:solidFill>
                  <a:schemeClr val="tx2"/>
                </a:solidFill>
                <a:latin typeface="Arial" charset="0"/>
                <a:ea typeface="ＭＳ Ｐゴシック" pitchFamily="50" charset="-128"/>
              </a:defRPr>
            </a:lvl6pPr>
            <a:lvl7pPr marL="914400" algn="ctr" rtl="0" eaLnBrk="1" fontAlgn="base" hangingPunct="1">
              <a:spcBef>
                <a:spcPct val="0"/>
              </a:spcBef>
              <a:spcAft>
                <a:spcPct val="0"/>
              </a:spcAft>
              <a:defRPr kumimoji="1" sz="2400">
                <a:solidFill>
                  <a:schemeClr val="tx2"/>
                </a:solidFill>
                <a:latin typeface="Arial" charset="0"/>
                <a:ea typeface="ＭＳ Ｐゴシック" pitchFamily="50" charset="-128"/>
              </a:defRPr>
            </a:lvl7pPr>
            <a:lvl8pPr marL="1371600" algn="ctr" rtl="0" eaLnBrk="1" fontAlgn="base" hangingPunct="1">
              <a:spcBef>
                <a:spcPct val="0"/>
              </a:spcBef>
              <a:spcAft>
                <a:spcPct val="0"/>
              </a:spcAft>
              <a:defRPr kumimoji="1" sz="2400">
                <a:solidFill>
                  <a:schemeClr val="tx2"/>
                </a:solidFill>
                <a:latin typeface="Arial" charset="0"/>
                <a:ea typeface="ＭＳ Ｐゴシック" pitchFamily="50" charset="-128"/>
              </a:defRPr>
            </a:lvl8pPr>
            <a:lvl9pPr marL="1828800" algn="ctr" rtl="0" eaLnBrk="1" fontAlgn="base" hangingPunct="1">
              <a:spcBef>
                <a:spcPct val="0"/>
              </a:spcBef>
              <a:spcAft>
                <a:spcPct val="0"/>
              </a:spcAft>
              <a:defRPr kumimoji="1" sz="2400">
                <a:solidFill>
                  <a:schemeClr val="tx2"/>
                </a:solidFill>
                <a:latin typeface="Arial" charset="0"/>
                <a:ea typeface="ＭＳ Ｐゴシック" pitchFamily="50" charset="-128"/>
              </a:defRPr>
            </a:lvl9pPr>
          </a:lstStyle>
          <a:p>
            <a:r>
              <a:rPr lang="en-US" altLang="ja-JP" sz="3600" kern="0" dirty="0"/>
              <a:t>OPC</a:t>
            </a:r>
            <a:r>
              <a:rPr lang="ja-JP" altLang="en-US" sz="3600" kern="0" dirty="0"/>
              <a:t> </a:t>
            </a:r>
            <a:r>
              <a:rPr lang="en-US" altLang="ja-JP" sz="3600" kern="0" dirty="0"/>
              <a:t>Classic</a:t>
            </a:r>
            <a:r>
              <a:rPr lang="ja-JP" altLang="en-US" sz="3600" kern="0" dirty="0"/>
              <a:t>対応ソフトウェア</a:t>
            </a:r>
          </a:p>
        </p:txBody>
      </p:sp>
      <p:sp>
        <p:nvSpPr>
          <p:cNvPr id="6" name="タイトル 1">
            <a:extLst>
              <a:ext uri="{FF2B5EF4-FFF2-40B4-BE49-F238E27FC236}">
                <a16:creationId xmlns:a16="http://schemas.microsoft.com/office/drawing/2014/main" id="{0BD9EE5B-8A9B-4DA6-94AE-C3921FC2C0CC}"/>
              </a:ext>
            </a:extLst>
          </p:cNvPr>
          <p:cNvSpPr txBox="1">
            <a:spLocks/>
          </p:cNvSpPr>
          <p:nvPr/>
        </p:nvSpPr>
        <p:spPr bwMode="auto">
          <a:xfrm>
            <a:off x="323528" y="848255"/>
            <a:ext cx="8496944" cy="4236929"/>
          </a:xfrm>
          <a:prstGeom prst="rect">
            <a:avLst/>
          </a:prstGeom>
          <a:noFill/>
          <a:ln w="9525">
            <a:noFill/>
            <a:miter lim="800000"/>
            <a:headEnd/>
            <a:tailEnd/>
          </a:ln>
        </p:spPr>
        <p:txBody>
          <a:bodyPr vert="horz" wrap="square" lIns="91440" tIns="45720" rIns="91440" bIns="45720" numCol="1" spcCol="0" anchor="t" anchorCtr="0" compatLnSpc="1">
            <a:prstTxWarp prst="textNoShape">
              <a:avLst/>
            </a:prstTxWarp>
          </a:bodyPr>
          <a:lstStyle>
            <a:lvl1pPr algn="ctr" rtl="0" eaLnBrk="1" fontAlgn="base" hangingPunct="1">
              <a:spcBef>
                <a:spcPct val="0"/>
              </a:spcBef>
              <a:spcAft>
                <a:spcPct val="0"/>
              </a:spcAft>
              <a:defRPr kumimoji="1" sz="2400">
                <a:solidFill>
                  <a:schemeClr val="tx2"/>
                </a:solidFill>
                <a:latin typeface="+mj-lt"/>
                <a:ea typeface="+mj-ea"/>
                <a:cs typeface="+mj-cs"/>
              </a:defRPr>
            </a:lvl1pPr>
            <a:lvl2pPr algn="ctr" rtl="0" eaLnBrk="1" fontAlgn="base" hangingPunct="1">
              <a:spcBef>
                <a:spcPct val="0"/>
              </a:spcBef>
              <a:spcAft>
                <a:spcPct val="0"/>
              </a:spcAft>
              <a:defRPr kumimoji="1" sz="2400">
                <a:solidFill>
                  <a:schemeClr val="tx2"/>
                </a:solidFill>
                <a:latin typeface="Arial" charset="0"/>
                <a:ea typeface="ＭＳ Ｐゴシック" pitchFamily="50" charset="-128"/>
              </a:defRPr>
            </a:lvl2pPr>
            <a:lvl3pPr algn="ctr" rtl="0" eaLnBrk="1" fontAlgn="base" hangingPunct="1">
              <a:spcBef>
                <a:spcPct val="0"/>
              </a:spcBef>
              <a:spcAft>
                <a:spcPct val="0"/>
              </a:spcAft>
              <a:defRPr kumimoji="1" sz="2400">
                <a:solidFill>
                  <a:schemeClr val="tx2"/>
                </a:solidFill>
                <a:latin typeface="Arial" charset="0"/>
                <a:ea typeface="ＭＳ Ｐゴシック" pitchFamily="50" charset="-128"/>
              </a:defRPr>
            </a:lvl3pPr>
            <a:lvl4pPr algn="ctr" rtl="0" eaLnBrk="1" fontAlgn="base" hangingPunct="1">
              <a:spcBef>
                <a:spcPct val="0"/>
              </a:spcBef>
              <a:spcAft>
                <a:spcPct val="0"/>
              </a:spcAft>
              <a:defRPr kumimoji="1" sz="2400">
                <a:solidFill>
                  <a:schemeClr val="tx2"/>
                </a:solidFill>
                <a:latin typeface="Arial" charset="0"/>
                <a:ea typeface="ＭＳ Ｐゴシック" pitchFamily="50" charset="-128"/>
              </a:defRPr>
            </a:lvl4pPr>
            <a:lvl5pPr algn="ctr" rtl="0" eaLnBrk="1" fontAlgn="base" hangingPunct="1">
              <a:spcBef>
                <a:spcPct val="0"/>
              </a:spcBef>
              <a:spcAft>
                <a:spcPct val="0"/>
              </a:spcAft>
              <a:defRPr kumimoji="1" sz="2400">
                <a:solidFill>
                  <a:schemeClr val="tx2"/>
                </a:solidFill>
                <a:latin typeface="Arial" charset="0"/>
                <a:ea typeface="ＭＳ Ｐゴシック" pitchFamily="50" charset="-128"/>
              </a:defRPr>
            </a:lvl5pPr>
            <a:lvl6pPr marL="457200" algn="ctr" rtl="0" eaLnBrk="1" fontAlgn="base" hangingPunct="1">
              <a:spcBef>
                <a:spcPct val="0"/>
              </a:spcBef>
              <a:spcAft>
                <a:spcPct val="0"/>
              </a:spcAft>
              <a:defRPr kumimoji="1" sz="2400">
                <a:solidFill>
                  <a:schemeClr val="tx2"/>
                </a:solidFill>
                <a:latin typeface="Arial" charset="0"/>
                <a:ea typeface="ＭＳ Ｐゴシック" pitchFamily="50" charset="-128"/>
              </a:defRPr>
            </a:lvl6pPr>
            <a:lvl7pPr marL="914400" algn="ctr" rtl="0" eaLnBrk="1" fontAlgn="base" hangingPunct="1">
              <a:spcBef>
                <a:spcPct val="0"/>
              </a:spcBef>
              <a:spcAft>
                <a:spcPct val="0"/>
              </a:spcAft>
              <a:defRPr kumimoji="1" sz="2400">
                <a:solidFill>
                  <a:schemeClr val="tx2"/>
                </a:solidFill>
                <a:latin typeface="Arial" charset="0"/>
                <a:ea typeface="ＭＳ Ｐゴシック" pitchFamily="50" charset="-128"/>
              </a:defRPr>
            </a:lvl7pPr>
            <a:lvl8pPr marL="1371600" algn="ctr" rtl="0" eaLnBrk="1" fontAlgn="base" hangingPunct="1">
              <a:spcBef>
                <a:spcPct val="0"/>
              </a:spcBef>
              <a:spcAft>
                <a:spcPct val="0"/>
              </a:spcAft>
              <a:defRPr kumimoji="1" sz="2400">
                <a:solidFill>
                  <a:schemeClr val="tx2"/>
                </a:solidFill>
                <a:latin typeface="Arial" charset="0"/>
                <a:ea typeface="ＭＳ Ｐゴシック" pitchFamily="50" charset="-128"/>
              </a:defRPr>
            </a:lvl8pPr>
            <a:lvl9pPr marL="1828800" algn="ctr" rtl="0" eaLnBrk="1" fontAlgn="base" hangingPunct="1">
              <a:spcBef>
                <a:spcPct val="0"/>
              </a:spcBef>
              <a:spcAft>
                <a:spcPct val="0"/>
              </a:spcAft>
              <a:defRPr kumimoji="1" sz="2400">
                <a:solidFill>
                  <a:schemeClr val="tx2"/>
                </a:solidFill>
                <a:latin typeface="Arial" charset="0"/>
                <a:ea typeface="ＭＳ Ｐゴシック" pitchFamily="50" charset="-128"/>
              </a:defRPr>
            </a:lvl9pPr>
          </a:lstStyle>
          <a:p>
            <a:pPr algn="l"/>
            <a:r>
              <a:rPr lang="ja-JP" altLang="en-US" sz="2800" dirty="0"/>
              <a:t>ソフト開発者だったらここまで話をすると</a:t>
            </a:r>
            <a:r>
              <a:rPr lang="en-US" altLang="ja-JP" sz="2800" dirty="0"/>
              <a:t>OPC</a:t>
            </a:r>
            <a:r>
              <a:rPr lang="ja-JP" altLang="en-US" sz="2800" dirty="0"/>
              <a:t>を試したくなるはず、と言うことでお勧めは</a:t>
            </a:r>
            <a:r>
              <a:rPr lang="en-US" altLang="ja-JP" sz="2800" dirty="0"/>
              <a:t>(</a:t>
            </a:r>
            <a:r>
              <a:rPr lang="ja-JP" altLang="en-US" sz="2800" dirty="0"/>
              <a:t>株</a:t>
            </a:r>
            <a:r>
              <a:rPr lang="en-US" altLang="ja-JP" sz="2800" dirty="0"/>
              <a:t>)</a:t>
            </a:r>
            <a:r>
              <a:rPr lang="ja-JP" altLang="en-US" sz="2800" dirty="0"/>
              <a:t>たけびし製デバイスエクスプローラというソフトです。</a:t>
            </a:r>
            <a:endParaRPr lang="en-US" altLang="ja-JP" sz="2800" dirty="0"/>
          </a:p>
          <a:p>
            <a:pPr algn="l"/>
            <a:r>
              <a:rPr lang="ja-JP" altLang="en-US" sz="2800" dirty="0"/>
              <a:t>無料で起動後１時間使える試用</a:t>
            </a:r>
            <a:r>
              <a:rPr lang="en-US" altLang="ja-JP" sz="2800" dirty="0"/>
              <a:t>(DEMO)</a:t>
            </a:r>
            <a:r>
              <a:rPr lang="ja-JP" altLang="en-US" sz="2800" dirty="0"/>
              <a:t>版もダウンロード入手できるのでお試しのネタにちょうど良いです！</a:t>
            </a:r>
            <a:endParaRPr lang="en-US" altLang="ja-JP" sz="2800" dirty="0"/>
          </a:p>
        </p:txBody>
      </p:sp>
      <p:pic>
        <p:nvPicPr>
          <p:cNvPr id="2" name="Picture 1">
            <a:extLst>
              <a:ext uri="{FF2B5EF4-FFF2-40B4-BE49-F238E27FC236}">
                <a16:creationId xmlns:a16="http://schemas.microsoft.com/office/drawing/2014/main" id="{AE32490B-E4AF-44B4-85C1-017C0616CFE8}"/>
              </a:ext>
            </a:extLst>
          </p:cNvPr>
          <p:cNvPicPr>
            <a:picLocks noChangeAspect="1"/>
          </p:cNvPicPr>
          <p:nvPr/>
        </p:nvPicPr>
        <p:blipFill>
          <a:blip r:embed="rId3"/>
          <a:stretch>
            <a:fillRect/>
          </a:stretch>
        </p:blipFill>
        <p:spPr>
          <a:xfrm>
            <a:off x="1979712" y="3317961"/>
            <a:ext cx="5616624" cy="3495415"/>
          </a:xfrm>
          <a:prstGeom prst="rect">
            <a:avLst/>
          </a:prstGeom>
        </p:spPr>
      </p:pic>
      <p:sp>
        <p:nvSpPr>
          <p:cNvPr id="3" name="Rectangle 2">
            <a:extLst>
              <a:ext uri="{FF2B5EF4-FFF2-40B4-BE49-F238E27FC236}">
                <a16:creationId xmlns:a16="http://schemas.microsoft.com/office/drawing/2014/main" id="{A58D1D28-B8B3-4DBC-87F4-836BE219B8E1}"/>
              </a:ext>
            </a:extLst>
          </p:cNvPr>
          <p:cNvSpPr/>
          <p:nvPr/>
        </p:nvSpPr>
        <p:spPr>
          <a:xfrm>
            <a:off x="2771800" y="2987660"/>
            <a:ext cx="3762633" cy="369332"/>
          </a:xfrm>
          <a:prstGeom prst="rect">
            <a:avLst/>
          </a:prstGeom>
        </p:spPr>
        <p:txBody>
          <a:bodyPr wrap="none">
            <a:spAutoFit/>
          </a:bodyPr>
          <a:lstStyle/>
          <a:p>
            <a:r>
              <a:rPr lang="en-US" altLang="ja-JP" dirty="0">
                <a:hlinkClick r:id="rId4"/>
              </a:rPr>
              <a:t>https://www.faweb.net/product/opc/</a:t>
            </a:r>
            <a:endParaRPr lang="ja-JP" altLang="en-US" dirty="0"/>
          </a:p>
        </p:txBody>
      </p:sp>
    </p:spTree>
    <p:extLst>
      <p:ext uri="{BB962C8B-B14F-4D97-AF65-F5344CB8AC3E}">
        <p14:creationId xmlns:p14="http://schemas.microsoft.com/office/powerpoint/2010/main" val="1051205775"/>
      </p:ext>
    </p:extLst>
  </p:cSld>
  <p:clrMapOvr>
    <a:masterClrMapping/>
  </p:clrMapOvr>
  <p:transition>
    <p:wipe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タイトル 1">
            <a:extLst>
              <a:ext uri="{FF2B5EF4-FFF2-40B4-BE49-F238E27FC236}">
                <a16:creationId xmlns:a16="http://schemas.microsoft.com/office/drawing/2014/main" id="{D52EFC44-EC1C-46A1-88E9-FB5309C6A2C1}"/>
              </a:ext>
            </a:extLst>
          </p:cNvPr>
          <p:cNvSpPr txBox="1">
            <a:spLocks/>
          </p:cNvSpPr>
          <p:nvPr/>
        </p:nvSpPr>
        <p:spPr bwMode="auto">
          <a:xfrm>
            <a:off x="-468560" y="2420888"/>
            <a:ext cx="10081120" cy="53597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ctr" rtl="0" eaLnBrk="1" fontAlgn="base" hangingPunct="1">
              <a:spcBef>
                <a:spcPct val="0"/>
              </a:spcBef>
              <a:spcAft>
                <a:spcPct val="0"/>
              </a:spcAft>
              <a:defRPr kumimoji="1" sz="2400">
                <a:solidFill>
                  <a:schemeClr val="tx2"/>
                </a:solidFill>
                <a:latin typeface="+mj-lt"/>
                <a:ea typeface="+mj-ea"/>
                <a:cs typeface="+mj-cs"/>
              </a:defRPr>
            </a:lvl1pPr>
            <a:lvl2pPr algn="ctr" rtl="0" eaLnBrk="1" fontAlgn="base" hangingPunct="1">
              <a:spcBef>
                <a:spcPct val="0"/>
              </a:spcBef>
              <a:spcAft>
                <a:spcPct val="0"/>
              </a:spcAft>
              <a:defRPr kumimoji="1" sz="2400">
                <a:solidFill>
                  <a:schemeClr val="tx2"/>
                </a:solidFill>
                <a:latin typeface="Arial" charset="0"/>
                <a:ea typeface="ＭＳ Ｐゴシック" pitchFamily="50" charset="-128"/>
              </a:defRPr>
            </a:lvl2pPr>
            <a:lvl3pPr algn="ctr" rtl="0" eaLnBrk="1" fontAlgn="base" hangingPunct="1">
              <a:spcBef>
                <a:spcPct val="0"/>
              </a:spcBef>
              <a:spcAft>
                <a:spcPct val="0"/>
              </a:spcAft>
              <a:defRPr kumimoji="1" sz="2400">
                <a:solidFill>
                  <a:schemeClr val="tx2"/>
                </a:solidFill>
                <a:latin typeface="Arial" charset="0"/>
                <a:ea typeface="ＭＳ Ｐゴシック" pitchFamily="50" charset="-128"/>
              </a:defRPr>
            </a:lvl3pPr>
            <a:lvl4pPr algn="ctr" rtl="0" eaLnBrk="1" fontAlgn="base" hangingPunct="1">
              <a:spcBef>
                <a:spcPct val="0"/>
              </a:spcBef>
              <a:spcAft>
                <a:spcPct val="0"/>
              </a:spcAft>
              <a:defRPr kumimoji="1" sz="2400">
                <a:solidFill>
                  <a:schemeClr val="tx2"/>
                </a:solidFill>
                <a:latin typeface="Arial" charset="0"/>
                <a:ea typeface="ＭＳ Ｐゴシック" pitchFamily="50" charset="-128"/>
              </a:defRPr>
            </a:lvl4pPr>
            <a:lvl5pPr algn="ctr" rtl="0" eaLnBrk="1" fontAlgn="base" hangingPunct="1">
              <a:spcBef>
                <a:spcPct val="0"/>
              </a:spcBef>
              <a:spcAft>
                <a:spcPct val="0"/>
              </a:spcAft>
              <a:defRPr kumimoji="1" sz="2400">
                <a:solidFill>
                  <a:schemeClr val="tx2"/>
                </a:solidFill>
                <a:latin typeface="Arial" charset="0"/>
                <a:ea typeface="ＭＳ Ｐゴシック" pitchFamily="50" charset="-128"/>
              </a:defRPr>
            </a:lvl5pPr>
            <a:lvl6pPr marL="457200" algn="ctr" rtl="0" eaLnBrk="1" fontAlgn="base" hangingPunct="1">
              <a:spcBef>
                <a:spcPct val="0"/>
              </a:spcBef>
              <a:spcAft>
                <a:spcPct val="0"/>
              </a:spcAft>
              <a:defRPr kumimoji="1" sz="2400">
                <a:solidFill>
                  <a:schemeClr val="tx2"/>
                </a:solidFill>
                <a:latin typeface="Arial" charset="0"/>
                <a:ea typeface="ＭＳ Ｐゴシック" pitchFamily="50" charset="-128"/>
              </a:defRPr>
            </a:lvl6pPr>
            <a:lvl7pPr marL="914400" algn="ctr" rtl="0" eaLnBrk="1" fontAlgn="base" hangingPunct="1">
              <a:spcBef>
                <a:spcPct val="0"/>
              </a:spcBef>
              <a:spcAft>
                <a:spcPct val="0"/>
              </a:spcAft>
              <a:defRPr kumimoji="1" sz="2400">
                <a:solidFill>
                  <a:schemeClr val="tx2"/>
                </a:solidFill>
                <a:latin typeface="Arial" charset="0"/>
                <a:ea typeface="ＭＳ Ｐゴシック" pitchFamily="50" charset="-128"/>
              </a:defRPr>
            </a:lvl7pPr>
            <a:lvl8pPr marL="1371600" algn="ctr" rtl="0" eaLnBrk="1" fontAlgn="base" hangingPunct="1">
              <a:spcBef>
                <a:spcPct val="0"/>
              </a:spcBef>
              <a:spcAft>
                <a:spcPct val="0"/>
              </a:spcAft>
              <a:defRPr kumimoji="1" sz="2400">
                <a:solidFill>
                  <a:schemeClr val="tx2"/>
                </a:solidFill>
                <a:latin typeface="Arial" charset="0"/>
                <a:ea typeface="ＭＳ Ｐゴシック" pitchFamily="50" charset="-128"/>
              </a:defRPr>
            </a:lvl8pPr>
            <a:lvl9pPr marL="1828800" algn="ctr" rtl="0" eaLnBrk="1" fontAlgn="base" hangingPunct="1">
              <a:spcBef>
                <a:spcPct val="0"/>
              </a:spcBef>
              <a:spcAft>
                <a:spcPct val="0"/>
              </a:spcAft>
              <a:defRPr kumimoji="1" sz="2400">
                <a:solidFill>
                  <a:schemeClr val="tx2"/>
                </a:solidFill>
                <a:latin typeface="Arial" charset="0"/>
                <a:ea typeface="ＭＳ Ｐゴシック" pitchFamily="50" charset="-128"/>
              </a:defRPr>
            </a:lvl9pPr>
          </a:lstStyle>
          <a:p>
            <a:r>
              <a:rPr lang="ja-JP" altLang="en-US" sz="5400" kern="0" dirty="0"/>
              <a:t>デバイスエクスプローラの</a:t>
            </a:r>
            <a:endParaRPr lang="en-US" altLang="ja-JP" sz="5400" kern="0" dirty="0"/>
          </a:p>
          <a:p>
            <a:r>
              <a:rPr lang="en-US" altLang="ja-JP" sz="5400" kern="0" dirty="0"/>
              <a:t>DEMO</a:t>
            </a:r>
            <a:endParaRPr lang="ja-JP" altLang="en-US" sz="5400" kern="0" dirty="0"/>
          </a:p>
        </p:txBody>
      </p:sp>
    </p:spTree>
    <p:extLst>
      <p:ext uri="{BB962C8B-B14F-4D97-AF65-F5344CB8AC3E}">
        <p14:creationId xmlns:p14="http://schemas.microsoft.com/office/powerpoint/2010/main" val="583031102"/>
      </p:ext>
    </p:extLst>
  </p:cSld>
  <p:clrMapOvr>
    <a:masterClrMapping/>
  </p:clrMapOvr>
  <p:transition>
    <p:wipe di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タイトル 1">
            <a:extLst>
              <a:ext uri="{FF2B5EF4-FFF2-40B4-BE49-F238E27FC236}">
                <a16:creationId xmlns:a16="http://schemas.microsoft.com/office/drawing/2014/main" id="{D52EFC44-EC1C-46A1-88E9-FB5309C6A2C1}"/>
              </a:ext>
            </a:extLst>
          </p:cNvPr>
          <p:cNvSpPr txBox="1">
            <a:spLocks/>
          </p:cNvSpPr>
          <p:nvPr/>
        </p:nvSpPr>
        <p:spPr bwMode="auto">
          <a:xfrm>
            <a:off x="-468560" y="1916832"/>
            <a:ext cx="10081120" cy="53597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ctr" rtl="0" eaLnBrk="1" fontAlgn="base" hangingPunct="1">
              <a:spcBef>
                <a:spcPct val="0"/>
              </a:spcBef>
              <a:spcAft>
                <a:spcPct val="0"/>
              </a:spcAft>
              <a:defRPr kumimoji="1" sz="2400">
                <a:solidFill>
                  <a:schemeClr val="tx2"/>
                </a:solidFill>
                <a:latin typeface="+mj-lt"/>
                <a:ea typeface="+mj-ea"/>
                <a:cs typeface="+mj-cs"/>
              </a:defRPr>
            </a:lvl1pPr>
            <a:lvl2pPr algn="ctr" rtl="0" eaLnBrk="1" fontAlgn="base" hangingPunct="1">
              <a:spcBef>
                <a:spcPct val="0"/>
              </a:spcBef>
              <a:spcAft>
                <a:spcPct val="0"/>
              </a:spcAft>
              <a:defRPr kumimoji="1" sz="2400">
                <a:solidFill>
                  <a:schemeClr val="tx2"/>
                </a:solidFill>
                <a:latin typeface="Arial" charset="0"/>
                <a:ea typeface="ＭＳ Ｐゴシック" pitchFamily="50" charset="-128"/>
              </a:defRPr>
            </a:lvl2pPr>
            <a:lvl3pPr algn="ctr" rtl="0" eaLnBrk="1" fontAlgn="base" hangingPunct="1">
              <a:spcBef>
                <a:spcPct val="0"/>
              </a:spcBef>
              <a:spcAft>
                <a:spcPct val="0"/>
              </a:spcAft>
              <a:defRPr kumimoji="1" sz="2400">
                <a:solidFill>
                  <a:schemeClr val="tx2"/>
                </a:solidFill>
                <a:latin typeface="Arial" charset="0"/>
                <a:ea typeface="ＭＳ Ｐゴシック" pitchFamily="50" charset="-128"/>
              </a:defRPr>
            </a:lvl3pPr>
            <a:lvl4pPr algn="ctr" rtl="0" eaLnBrk="1" fontAlgn="base" hangingPunct="1">
              <a:spcBef>
                <a:spcPct val="0"/>
              </a:spcBef>
              <a:spcAft>
                <a:spcPct val="0"/>
              </a:spcAft>
              <a:defRPr kumimoji="1" sz="2400">
                <a:solidFill>
                  <a:schemeClr val="tx2"/>
                </a:solidFill>
                <a:latin typeface="Arial" charset="0"/>
                <a:ea typeface="ＭＳ Ｐゴシック" pitchFamily="50" charset="-128"/>
              </a:defRPr>
            </a:lvl4pPr>
            <a:lvl5pPr algn="ctr" rtl="0" eaLnBrk="1" fontAlgn="base" hangingPunct="1">
              <a:spcBef>
                <a:spcPct val="0"/>
              </a:spcBef>
              <a:spcAft>
                <a:spcPct val="0"/>
              </a:spcAft>
              <a:defRPr kumimoji="1" sz="2400">
                <a:solidFill>
                  <a:schemeClr val="tx2"/>
                </a:solidFill>
                <a:latin typeface="Arial" charset="0"/>
                <a:ea typeface="ＭＳ Ｐゴシック" pitchFamily="50" charset="-128"/>
              </a:defRPr>
            </a:lvl5pPr>
            <a:lvl6pPr marL="457200" algn="ctr" rtl="0" eaLnBrk="1" fontAlgn="base" hangingPunct="1">
              <a:spcBef>
                <a:spcPct val="0"/>
              </a:spcBef>
              <a:spcAft>
                <a:spcPct val="0"/>
              </a:spcAft>
              <a:defRPr kumimoji="1" sz="2400">
                <a:solidFill>
                  <a:schemeClr val="tx2"/>
                </a:solidFill>
                <a:latin typeface="Arial" charset="0"/>
                <a:ea typeface="ＭＳ Ｐゴシック" pitchFamily="50" charset="-128"/>
              </a:defRPr>
            </a:lvl6pPr>
            <a:lvl7pPr marL="914400" algn="ctr" rtl="0" eaLnBrk="1" fontAlgn="base" hangingPunct="1">
              <a:spcBef>
                <a:spcPct val="0"/>
              </a:spcBef>
              <a:spcAft>
                <a:spcPct val="0"/>
              </a:spcAft>
              <a:defRPr kumimoji="1" sz="2400">
                <a:solidFill>
                  <a:schemeClr val="tx2"/>
                </a:solidFill>
                <a:latin typeface="Arial" charset="0"/>
                <a:ea typeface="ＭＳ Ｐゴシック" pitchFamily="50" charset="-128"/>
              </a:defRPr>
            </a:lvl7pPr>
            <a:lvl8pPr marL="1371600" algn="ctr" rtl="0" eaLnBrk="1" fontAlgn="base" hangingPunct="1">
              <a:spcBef>
                <a:spcPct val="0"/>
              </a:spcBef>
              <a:spcAft>
                <a:spcPct val="0"/>
              </a:spcAft>
              <a:defRPr kumimoji="1" sz="2400">
                <a:solidFill>
                  <a:schemeClr val="tx2"/>
                </a:solidFill>
                <a:latin typeface="Arial" charset="0"/>
                <a:ea typeface="ＭＳ Ｐゴシック" pitchFamily="50" charset="-128"/>
              </a:defRPr>
            </a:lvl8pPr>
            <a:lvl9pPr marL="1828800" algn="ctr" rtl="0" eaLnBrk="1" fontAlgn="base" hangingPunct="1">
              <a:spcBef>
                <a:spcPct val="0"/>
              </a:spcBef>
              <a:spcAft>
                <a:spcPct val="0"/>
              </a:spcAft>
              <a:defRPr kumimoji="1" sz="2400">
                <a:solidFill>
                  <a:schemeClr val="tx2"/>
                </a:solidFill>
                <a:latin typeface="Arial" charset="0"/>
                <a:ea typeface="ＭＳ Ｐゴシック" pitchFamily="50" charset="-128"/>
              </a:defRPr>
            </a:lvl9pPr>
          </a:lstStyle>
          <a:p>
            <a:r>
              <a:rPr lang="ja-JP" altLang="en-US" sz="4800" kern="0" dirty="0"/>
              <a:t>寄り道終了です。</a:t>
            </a:r>
            <a:endParaRPr lang="en-US" altLang="ja-JP" sz="4800" kern="0" dirty="0"/>
          </a:p>
          <a:p>
            <a:endParaRPr lang="en-US" altLang="ja-JP" sz="4800" kern="0" dirty="0"/>
          </a:p>
          <a:p>
            <a:r>
              <a:rPr lang="en-US" altLang="ja-JP" sz="4800" kern="0" dirty="0"/>
              <a:t>OPC</a:t>
            </a:r>
            <a:r>
              <a:rPr lang="ja-JP" altLang="en-US" sz="4800" kern="0" dirty="0"/>
              <a:t> </a:t>
            </a:r>
            <a:r>
              <a:rPr lang="en-US" altLang="ja-JP" sz="4800" kern="0" dirty="0"/>
              <a:t>UA</a:t>
            </a:r>
            <a:r>
              <a:rPr lang="ja-JP" altLang="en-US" sz="4800" kern="0" dirty="0"/>
              <a:t>の話を始めましょう！</a:t>
            </a:r>
          </a:p>
        </p:txBody>
      </p:sp>
    </p:spTree>
    <p:extLst>
      <p:ext uri="{BB962C8B-B14F-4D97-AF65-F5344CB8AC3E}">
        <p14:creationId xmlns:p14="http://schemas.microsoft.com/office/powerpoint/2010/main" val="2960716809"/>
      </p:ext>
    </p:extLst>
  </p:cSld>
  <p:clrMapOvr>
    <a:masterClrMapping/>
  </p:clrMapOvr>
  <p:transition>
    <p:wipe dir="u"/>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1">
            <a:extLst>
              <a:ext uri="{FF2B5EF4-FFF2-40B4-BE49-F238E27FC236}">
                <a16:creationId xmlns:a16="http://schemas.microsoft.com/office/drawing/2014/main" id="{6E97FC8F-1393-4E80-8F39-3D46D975B68A}"/>
              </a:ext>
            </a:extLst>
          </p:cNvPr>
          <p:cNvSpPr txBox="1">
            <a:spLocks/>
          </p:cNvSpPr>
          <p:nvPr/>
        </p:nvSpPr>
        <p:spPr bwMode="auto">
          <a:xfrm>
            <a:off x="179512" y="848255"/>
            <a:ext cx="8890329" cy="4236929"/>
          </a:xfrm>
          <a:prstGeom prst="rect">
            <a:avLst/>
          </a:prstGeom>
          <a:noFill/>
          <a:ln w="9525">
            <a:noFill/>
            <a:miter lim="800000"/>
            <a:headEnd/>
            <a:tailEnd/>
          </a:ln>
        </p:spPr>
        <p:txBody>
          <a:bodyPr vert="horz" wrap="square" lIns="91440" tIns="45720" rIns="91440" bIns="45720" numCol="1" spcCol="0" anchor="t" anchorCtr="0" compatLnSpc="1">
            <a:prstTxWarp prst="textNoShape">
              <a:avLst/>
            </a:prstTxWarp>
          </a:bodyPr>
          <a:lstStyle>
            <a:lvl1pPr algn="ctr" rtl="0" eaLnBrk="1" fontAlgn="base" hangingPunct="1">
              <a:spcBef>
                <a:spcPct val="0"/>
              </a:spcBef>
              <a:spcAft>
                <a:spcPct val="0"/>
              </a:spcAft>
              <a:defRPr kumimoji="1" sz="2400">
                <a:solidFill>
                  <a:schemeClr val="tx2"/>
                </a:solidFill>
                <a:latin typeface="+mj-lt"/>
                <a:ea typeface="+mj-ea"/>
                <a:cs typeface="+mj-cs"/>
              </a:defRPr>
            </a:lvl1pPr>
            <a:lvl2pPr algn="ctr" rtl="0" eaLnBrk="1" fontAlgn="base" hangingPunct="1">
              <a:spcBef>
                <a:spcPct val="0"/>
              </a:spcBef>
              <a:spcAft>
                <a:spcPct val="0"/>
              </a:spcAft>
              <a:defRPr kumimoji="1" sz="2400">
                <a:solidFill>
                  <a:schemeClr val="tx2"/>
                </a:solidFill>
                <a:latin typeface="Arial" charset="0"/>
                <a:ea typeface="ＭＳ Ｐゴシック" pitchFamily="50" charset="-128"/>
              </a:defRPr>
            </a:lvl2pPr>
            <a:lvl3pPr algn="ctr" rtl="0" eaLnBrk="1" fontAlgn="base" hangingPunct="1">
              <a:spcBef>
                <a:spcPct val="0"/>
              </a:spcBef>
              <a:spcAft>
                <a:spcPct val="0"/>
              </a:spcAft>
              <a:defRPr kumimoji="1" sz="2400">
                <a:solidFill>
                  <a:schemeClr val="tx2"/>
                </a:solidFill>
                <a:latin typeface="Arial" charset="0"/>
                <a:ea typeface="ＭＳ Ｐゴシック" pitchFamily="50" charset="-128"/>
              </a:defRPr>
            </a:lvl3pPr>
            <a:lvl4pPr algn="ctr" rtl="0" eaLnBrk="1" fontAlgn="base" hangingPunct="1">
              <a:spcBef>
                <a:spcPct val="0"/>
              </a:spcBef>
              <a:spcAft>
                <a:spcPct val="0"/>
              </a:spcAft>
              <a:defRPr kumimoji="1" sz="2400">
                <a:solidFill>
                  <a:schemeClr val="tx2"/>
                </a:solidFill>
                <a:latin typeface="Arial" charset="0"/>
                <a:ea typeface="ＭＳ Ｐゴシック" pitchFamily="50" charset="-128"/>
              </a:defRPr>
            </a:lvl4pPr>
            <a:lvl5pPr algn="ctr" rtl="0" eaLnBrk="1" fontAlgn="base" hangingPunct="1">
              <a:spcBef>
                <a:spcPct val="0"/>
              </a:spcBef>
              <a:spcAft>
                <a:spcPct val="0"/>
              </a:spcAft>
              <a:defRPr kumimoji="1" sz="2400">
                <a:solidFill>
                  <a:schemeClr val="tx2"/>
                </a:solidFill>
                <a:latin typeface="Arial" charset="0"/>
                <a:ea typeface="ＭＳ Ｐゴシック" pitchFamily="50" charset="-128"/>
              </a:defRPr>
            </a:lvl5pPr>
            <a:lvl6pPr marL="457200" algn="ctr" rtl="0" eaLnBrk="1" fontAlgn="base" hangingPunct="1">
              <a:spcBef>
                <a:spcPct val="0"/>
              </a:spcBef>
              <a:spcAft>
                <a:spcPct val="0"/>
              </a:spcAft>
              <a:defRPr kumimoji="1" sz="2400">
                <a:solidFill>
                  <a:schemeClr val="tx2"/>
                </a:solidFill>
                <a:latin typeface="Arial" charset="0"/>
                <a:ea typeface="ＭＳ Ｐゴシック" pitchFamily="50" charset="-128"/>
              </a:defRPr>
            </a:lvl6pPr>
            <a:lvl7pPr marL="914400" algn="ctr" rtl="0" eaLnBrk="1" fontAlgn="base" hangingPunct="1">
              <a:spcBef>
                <a:spcPct val="0"/>
              </a:spcBef>
              <a:spcAft>
                <a:spcPct val="0"/>
              </a:spcAft>
              <a:defRPr kumimoji="1" sz="2400">
                <a:solidFill>
                  <a:schemeClr val="tx2"/>
                </a:solidFill>
                <a:latin typeface="Arial" charset="0"/>
                <a:ea typeface="ＭＳ Ｐゴシック" pitchFamily="50" charset="-128"/>
              </a:defRPr>
            </a:lvl7pPr>
            <a:lvl8pPr marL="1371600" algn="ctr" rtl="0" eaLnBrk="1" fontAlgn="base" hangingPunct="1">
              <a:spcBef>
                <a:spcPct val="0"/>
              </a:spcBef>
              <a:spcAft>
                <a:spcPct val="0"/>
              </a:spcAft>
              <a:defRPr kumimoji="1" sz="2400">
                <a:solidFill>
                  <a:schemeClr val="tx2"/>
                </a:solidFill>
                <a:latin typeface="Arial" charset="0"/>
                <a:ea typeface="ＭＳ Ｐゴシック" pitchFamily="50" charset="-128"/>
              </a:defRPr>
            </a:lvl8pPr>
            <a:lvl9pPr marL="1828800" algn="ctr" rtl="0" eaLnBrk="1" fontAlgn="base" hangingPunct="1">
              <a:spcBef>
                <a:spcPct val="0"/>
              </a:spcBef>
              <a:spcAft>
                <a:spcPct val="0"/>
              </a:spcAft>
              <a:defRPr kumimoji="1" sz="2400">
                <a:solidFill>
                  <a:schemeClr val="tx2"/>
                </a:solidFill>
                <a:latin typeface="Arial" charset="0"/>
                <a:ea typeface="ＭＳ Ｐゴシック" pitchFamily="50" charset="-128"/>
              </a:defRPr>
            </a:lvl9pPr>
          </a:lstStyle>
          <a:p>
            <a:pPr algn="l"/>
            <a:r>
              <a:rPr lang="ja-JP" altLang="en-US" sz="2800" dirty="0"/>
              <a:t>これまでの寄り道で</a:t>
            </a:r>
            <a:r>
              <a:rPr lang="en-US" altLang="ja-JP" sz="2800" dirty="0"/>
              <a:t>OPC</a:t>
            </a:r>
            <a:r>
              <a:rPr lang="ja-JP" altLang="en-US" sz="2800" dirty="0"/>
              <a:t>はどんなものか分かって貰えたと思います。そして</a:t>
            </a:r>
            <a:r>
              <a:rPr lang="en-US" altLang="ja-JP" sz="2800" dirty="0"/>
              <a:t>OPC UA</a:t>
            </a:r>
            <a:r>
              <a:rPr lang="ja-JP" altLang="en-US" sz="2800" dirty="0"/>
              <a:t>は</a:t>
            </a:r>
            <a:r>
              <a:rPr lang="en-US" altLang="ja-JP" sz="2800" dirty="0"/>
              <a:t>OPC</a:t>
            </a:r>
            <a:r>
              <a:rPr lang="ja-JP" altLang="en-US" sz="2800" dirty="0"/>
              <a:t> </a:t>
            </a:r>
            <a:r>
              <a:rPr lang="en-US" altLang="ja-JP" sz="2800" dirty="0"/>
              <a:t>Classic</a:t>
            </a:r>
            <a:r>
              <a:rPr lang="ja-JP" altLang="en-US" sz="2800" dirty="0"/>
              <a:t>で必須だった</a:t>
            </a:r>
            <a:r>
              <a:rPr lang="en-US" altLang="ja-JP" sz="2800" dirty="0"/>
              <a:t>Windows PC</a:t>
            </a:r>
            <a:r>
              <a:rPr lang="ja-JP" altLang="en-US" sz="2800" dirty="0"/>
              <a:t>が無くなるわけです。</a:t>
            </a:r>
            <a:endParaRPr lang="en-US" altLang="ja-JP" sz="2800" dirty="0"/>
          </a:p>
        </p:txBody>
      </p:sp>
      <p:sp>
        <p:nvSpPr>
          <p:cNvPr id="18" name="タイトル 1">
            <a:extLst>
              <a:ext uri="{FF2B5EF4-FFF2-40B4-BE49-F238E27FC236}">
                <a16:creationId xmlns:a16="http://schemas.microsoft.com/office/drawing/2014/main" id="{D52EFC44-EC1C-46A1-88E9-FB5309C6A2C1}"/>
              </a:ext>
            </a:extLst>
          </p:cNvPr>
          <p:cNvSpPr txBox="1">
            <a:spLocks/>
          </p:cNvSpPr>
          <p:nvPr/>
        </p:nvSpPr>
        <p:spPr bwMode="auto">
          <a:xfrm>
            <a:off x="-684584" y="133681"/>
            <a:ext cx="10081120" cy="53597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ctr" rtl="0" eaLnBrk="1" fontAlgn="base" hangingPunct="1">
              <a:spcBef>
                <a:spcPct val="0"/>
              </a:spcBef>
              <a:spcAft>
                <a:spcPct val="0"/>
              </a:spcAft>
              <a:defRPr kumimoji="1" sz="2400">
                <a:solidFill>
                  <a:schemeClr val="tx2"/>
                </a:solidFill>
                <a:latin typeface="+mj-lt"/>
                <a:ea typeface="+mj-ea"/>
                <a:cs typeface="+mj-cs"/>
              </a:defRPr>
            </a:lvl1pPr>
            <a:lvl2pPr algn="ctr" rtl="0" eaLnBrk="1" fontAlgn="base" hangingPunct="1">
              <a:spcBef>
                <a:spcPct val="0"/>
              </a:spcBef>
              <a:spcAft>
                <a:spcPct val="0"/>
              </a:spcAft>
              <a:defRPr kumimoji="1" sz="2400">
                <a:solidFill>
                  <a:schemeClr val="tx2"/>
                </a:solidFill>
                <a:latin typeface="Arial" charset="0"/>
                <a:ea typeface="ＭＳ Ｐゴシック" pitchFamily="50" charset="-128"/>
              </a:defRPr>
            </a:lvl2pPr>
            <a:lvl3pPr algn="ctr" rtl="0" eaLnBrk="1" fontAlgn="base" hangingPunct="1">
              <a:spcBef>
                <a:spcPct val="0"/>
              </a:spcBef>
              <a:spcAft>
                <a:spcPct val="0"/>
              </a:spcAft>
              <a:defRPr kumimoji="1" sz="2400">
                <a:solidFill>
                  <a:schemeClr val="tx2"/>
                </a:solidFill>
                <a:latin typeface="Arial" charset="0"/>
                <a:ea typeface="ＭＳ Ｐゴシック" pitchFamily="50" charset="-128"/>
              </a:defRPr>
            </a:lvl3pPr>
            <a:lvl4pPr algn="ctr" rtl="0" eaLnBrk="1" fontAlgn="base" hangingPunct="1">
              <a:spcBef>
                <a:spcPct val="0"/>
              </a:spcBef>
              <a:spcAft>
                <a:spcPct val="0"/>
              </a:spcAft>
              <a:defRPr kumimoji="1" sz="2400">
                <a:solidFill>
                  <a:schemeClr val="tx2"/>
                </a:solidFill>
                <a:latin typeface="Arial" charset="0"/>
                <a:ea typeface="ＭＳ Ｐゴシック" pitchFamily="50" charset="-128"/>
              </a:defRPr>
            </a:lvl4pPr>
            <a:lvl5pPr algn="ctr" rtl="0" eaLnBrk="1" fontAlgn="base" hangingPunct="1">
              <a:spcBef>
                <a:spcPct val="0"/>
              </a:spcBef>
              <a:spcAft>
                <a:spcPct val="0"/>
              </a:spcAft>
              <a:defRPr kumimoji="1" sz="2400">
                <a:solidFill>
                  <a:schemeClr val="tx2"/>
                </a:solidFill>
                <a:latin typeface="Arial" charset="0"/>
                <a:ea typeface="ＭＳ Ｐゴシック" pitchFamily="50" charset="-128"/>
              </a:defRPr>
            </a:lvl5pPr>
            <a:lvl6pPr marL="457200" algn="ctr" rtl="0" eaLnBrk="1" fontAlgn="base" hangingPunct="1">
              <a:spcBef>
                <a:spcPct val="0"/>
              </a:spcBef>
              <a:spcAft>
                <a:spcPct val="0"/>
              </a:spcAft>
              <a:defRPr kumimoji="1" sz="2400">
                <a:solidFill>
                  <a:schemeClr val="tx2"/>
                </a:solidFill>
                <a:latin typeface="Arial" charset="0"/>
                <a:ea typeface="ＭＳ Ｐゴシック" pitchFamily="50" charset="-128"/>
              </a:defRPr>
            </a:lvl6pPr>
            <a:lvl7pPr marL="914400" algn="ctr" rtl="0" eaLnBrk="1" fontAlgn="base" hangingPunct="1">
              <a:spcBef>
                <a:spcPct val="0"/>
              </a:spcBef>
              <a:spcAft>
                <a:spcPct val="0"/>
              </a:spcAft>
              <a:defRPr kumimoji="1" sz="2400">
                <a:solidFill>
                  <a:schemeClr val="tx2"/>
                </a:solidFill>
                <a:latin typeface="Arial" charset="0"/>
                <a:ea typeface="ＭＳ Ｐゴシック" pitchFamily="50" charset="-128"/>
              </a:defRPr>
            </a:lvl7pPr>
            <a:lvl8pPr marL="1371600" algn="ctr" rtl="0" eaLnBrk="1" fontAlgn="base" hangingPunct="1">
              <a:spcBef>
                <a:spcPct val="0"/>
              </a:spcBef>
              <a:spcAft>
                <a:spcPct val="0"/>
              </a:spcAft>
              <a:defRPr kumimoji="1" sz="2400">
                <a:solidFill>
                  <a:schemeClr val="tx2"/>
                </a:solidFill>
                <a:latin typeface="Arial" charset="0"/>
                <a:ea typeface="ＭＳ Ｐゴシック" pitchFamily="50" charset="-128"/>
              </a:defRPr>
            </a:lvl8pPr>
            <a:lvl9pPr marL="1828800" algn="ctr" rtl="0" eaLnBrk="1" fontAlgn="base" hangingPunct="1">
              <a:spcBef>
                <a:spcPct val="0"/>
              </a:spcBef>
              <a:spcAft>
                <a:spcPct val="0"/>
              </a:spcAft>
              <a:defRPr kumimoji="1" sz="2400">
                <a:solidFill>
                  <a:schemeClr val="tx2"/>
                </a:solidFill>
                <a:latin typeface="Arial" charset="0"/>
                <a:ea typeface="ＭＳ Ｐゴシック" pitchFamily="50" charset="-128"/>
              </a:defRPr>
            </a:lvl9pPr>
          </a:lstStyle>
          <a:p>
            <a:r>
              <a:rPr lang="en-US" altLang="ja-JP" sz="3600" kern="0" dirty="0"/>
              <a:t>OPC</a:t>
            </a:r>
            <a:r>
              <a:rPr lang="ja-JP" altLang="en-US" sz="3600" kern="0" dirty="0"/>
              <a:t> </a:t>
            </a:r>
            <a:r>
              <a:rPr lang="en-US" altLang="ja-JP" sz="3600" kern="0" dirty="0"/>
              <a:t>UA</a:t>
            </a:r>
            <a:r>
              <a:rPr lang="ja-JP" altLang="en-US" sz="3600" kern="0" dirty="0"/>
              <a:t>の紹介記事</a:t>
            </a:r>
          </a:p>
        </p:txBody>
      </p:sp>
      <p:sp>
        <p:nvSpPr>
          <p:cNvPr id="2" name="Rectangle 1">
            <a:extLst>
              <a:ext uri="{FF2B5EF4-FFF2-40B4-BE49-F238E27FC236}">
                <a16:creationId xmlns:a16="http://schemas.microsoft.com/office/drawing/2014/main" id="{E583F211-8B81-4DD0-9D57-5262AAA4845F}"/>
              </a:ext>
            </a:extLst>
          </p:cNvPr>
          <p:cNvSpPr/>
          <p:nvPr/>
        </p:nvSpPr>
        <p:spPr>
          <a:xfrm>
            <a:off x="1581009" y="2215033"/>
            <a:ext cx="7488832" cy="369332"/>
          </a:xfrm>
          <a:prstGeom prst="rect">
            <a:avLst/>
          </a:prstGeom>
        </p:spPr>
        <p:txBody>
          <a:bodyPr wrap="square">
            <a:spAutoFit/>
          </a:bodyPr>
          <a:lstStyle/>
          <a:p>
            <a:r>
              <a:rPr lang="en-US" altLang="ja-JP" dirty="0">
                <a:hlinkClick r:id="rId3"/>
              </a:rPr>
              <a:t>https://monoist.atmarkit.co.jp/mn/articles/1906/19/news002.html</a:t>
            </a:r>
            <a:endParaRPr lang="ja-JP" altLang="en-US" dirty="0"/>
          </a:p>
        </p:txBody>
      </p:sp>
      <p:pic>
        <p:nvPicPr>
          <p:cNvPr id="1026" name="Picture 2" descr="図1 OPC UAが実現を目指す世界（クリックで拡大）出典：日本OPC協議会">
            <a:extLst>
              <a:ext uri="{FF2B5EF4-FFF2-40B4-BE49-F238E27FC236}">
                <a16:creationId xmlns:a16="http://schemas.microsoft.com/office/drawing/2014/main" id="{E0602356-D507-4822-9602-04FA3E26953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7704" y="2584365"/>
            <a:ext cx="5946667" cy="41399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7683839"/>
      </p:ext>
    </p:extLst>
  </p:cSld>
  <p:clrMapOvr>
    <a:masterClrMapping/>
  </p:clrMapOvr>
  <p:transition>
    <p:wipe dir="u"/>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1">
            <a:extLst>
              <a:ext uri="{FF2B5EF4-FFF2-40B4-BE49-F238E27FC236}">
                <a16:creationId xmlns:a16="http://schemas.microsoft.com/office/drawing/2014/main" id="{6E97FC8F-1393-4E80-8F39-3D46D975B68A}"/>
              </a:ext>
            </a:extLst>
          </p:cNvPr>
          <p:cNvSpPr txBox="1">
            <a:spLocks/>
          </p:cNvSpPr>
          <p:nvPr/>
        </p:nvSpPr>
        <p:spPr bwMode="auto">
          <a:xfrm>
            <a:off x="179513" y="848255"/>
            <a:ext cx="8712968" cy="4236929"/>
          </a:xfrm>
          <a:prstGeom prst="rect">
            <a:avLst/>
          </a:prstGeom>
          <a:noFill/>
          <a:ln w="9525">
            <a:noFill/>
            <a:miter lim="800000"/>
            <a:headEnd/>
            <a:tailEnd/>
          </a:ln>
        </p:spPr>
        <p:txBody>
          <a:bodyPr vert="horz" wrap="square" lIns="91440" tIns="45720" rIns="91440" bIns="45720" numCol="1" spcCol="0" anchor="t" anchorCtr="0" compatLnSpc="1">
            <a:prstTxWarp prst="textNoShape">
              <a:avLst/>
            </a:prstTxWarp>
          </a:bodyPr>
          <a:lstStyle>
            <a:lvl1pPr algn="ctr" rtl="0" eaLnBrk="1" fontAlgn="base" hangingPunct="1">
              <a:spcBef>
                <a:spcPct val="0"/>
              </a:spcBef>
              <a:spcAft>
                <a:spcPct val="0"/>
              </a:spcAft>
              <a:defRPr kumimoji="1" sz="2400">
                <a:solidFill>
                  <a:schemeClr val="tx2"/>
                </a:solidFill>
                <a:latin typeface="+mj-lt"/>
                <a:ea typeface="+mj-ea"/>
                <a:cs typeface="+mj-cs"/>
              </a:defRPr>
            </a:lvl1pPr>
            <a:lvl2pPr algn="ctr" rtl="0" eaLnBrk="1" fontAlgn="base" hangingPunct="1">
              <a:spcBef>
                <a:spcPct val="0"/>
              </a:spcBef>
              <a:spcAft>
                <a:spcPct val="0"/>
              </a:spcAft>
              <a:defRPr kumimoji="1" sz="2400">
                <a:solidFill>
                  <a:schemeClr val="tx2"/>
                </a:solidFill>
                <a:latin typeface="Arial" charset="0"/>
                <a:ea typeface="ＭＳ Ｐゴシック" pitchFamily="50" charset="-128"/>
              </a:defRPr>
            </a:lvl2pPr>
            <a:lvl3pPr algn="ctr" rtl="0" eaLnBrk="1" fontAlgn="base" hangingPunct="1">
              <a:spcBef>
                <a:spcPct val="0"/>
              </a:spcBef>
              <a:spcAft>
                <a:spcPct val="0"/>
              </a:spcAft>
              <a:defRPr kumimoji="1" sz="2400">
                <a:solidFill>
                  <a:schemeClr val="tx2"/>
                </a:solidFill>
                <a:latin typeface="Arial" charset="0"/>
                <a:ea typeface="ＭＳ Ｐゴシック" pitchFamily="50" charset="-128"/>
              </a:defRPr>
            </a:lvl3pPr>
            <a:lvl4pPr algn="ctr" rtl="0" eaLnBrk="1" fontAlgn="base" hangingPunct="1">
              <a:spcBef>
                <a:spcPct val="0"/>
              </a:spcBef>
              <a:spcAft>
                <a:spcPct val="0"/>
              </a:spcAft>
              <a:defRPr kumimoji="1" sz="2400">
                <a:solidFill>
                  <a:schemeClr val="tx2"/>
                </a:solidFill>
                <a:latin typeface="Arial" charset="0"/>
                <a:ea typeface="ＭＳ Ｐゴシック" pitchFamily="50" charset="-128"/>
              </a:defRPr>
            </a:lvl4pPr>
            <a:lvl5pPr algn="ctr" rtl="0" eaLnBrk="1" fontAlgn="base" hangingPunct="1">
              <a:spcBef>
                <a:spcPct val="0"/>
              </a:spcBef>
              <a:spcAft>
                <a:spcPct val="0"/>
              </a:spcAft>
              <a:defRPr kumimoji="1" sz="2400">
                <a:solidFill>
                  <a:schemeClr val="tx2"/>
                </a:solidFill>
                <a:latin typeface="Arial" charset="0"/>
                <a:ea typeface="ＭＳ Ｐゴシック" pitchFamily="50" charset="-128"/>
              </a:defRPr>
            </a:lvl5pPr>
            <a:lvl6pPr marL="457200" algn="ctr" rtl="0" eaLnBrk="1" fontAlgn="base" hangingPunct="1">
              <a:spcBef>
                <a:spcPct val="0"/>
              </a:spcBef>
              <a:spcAft>
                <a:spcPct val="0"/>
              </a:spcAft>
              <a:defRPr kumimoji="1" sz="2400">
                <a:solidFill>
                  <a:schemeClr val="tx2"/>
                </a:solidFill>
                <a:latin typeface="Arial" charset="0"/>
                <a:ea typeface="ＭＳ Ｐゴシック" pitchFamily="50" charset="-128"/>
              </a:defRPr>
            </a:lvl6pPr>
            <a:lvl7pPr marL="914400" algn="ctr" rtl="0" eaLnBrk="1" fontAlgn="base" hangingPunct="1">
              <a:spcBef>
                <a:spcPct val="0"/>
              </a:spcBef>
              <a:spcAft>
                <a:spcPct val="0"/>
              </a:spcAft>
              <a:defRPr kumimoji="1" sz="2400">
                <a:solidFill>
                  <a:schemeClr val="tx2"/>
                </a:solidFill>
                <a:latin typeface="Arial" charset="0"/>
                <a:ea typeface="ＭＳ Ｐゴシック" pitchFamily="50" charset="-128"/>
              </a:defRPr>
            </a:lvl7pPr>
            <a:lvl8pPr marL="1371600" algn="ctr" rtl="0" eaLnBrk="1" fontAlgn="base" hangingPunct="1">
              <a:spcBef>
                <a:spcPct val="0"/>
              </a:spcBef>
              <a:spcAft>
                <a:spcPct val="0"/>
              </a:spcAft>
              <a:defRPr kumimoji="1" sz="2400">
                <a:solidFill>
                  <a:schemeClr val="tx2"/>
                </a:solidFill>
                <a:latin typeface="Arial" charset="0"/>
                <a:ea typeface="ＭＳ Ｐゴシック" pitchFamily="50" charset="-128"/>
              </a:defRPr>
            </a:lvl8pPr>
            <a:lvl9pPr marL="1828800" algn="ctr" rtl="0" eaLnBrk="1" fontAlgn="base" hangingPunct="1">
              <a:spcBef>
                <a:spcPct val="0"/>
              </a:spcBef>
              <a:spcAft>
                <a:spcPct val="0"/>
              </a:spcAft>
              <a:defRPr kumimoji="1" sz="2400">
                <a:solidFill>
                  <a:schemeClr val="tx2"/>
                </a:solidFill>
                <a:latin typeface="Arial" charset="0"/>
                <a:ea typeface="ＭＳ Ｐゴシック" pitchFamily="50" charset="-128"/>
              </a:defRPr>
            </a:lvl9pPr>
          </a:lstStyle>
          <a:p>
            <a:pPr algn="l"/>
            <a:r>
              <a:rPr lang="en-US" altLang="ja-JP" sz="2800" dirty="0"/>
              <a:t>YouTube</a:t>
            </a:r>
            <a:r>
              <a:rPr lang="ja-JP" altLang="en-US" sz="2800" dirty="0"/>
              <a:t>にある下記の日本語ビデオも一分ちょっとで終わる短さでお手頃な感じで良いと思いました。</a:t>
            </a:r>
          </a:p>
        </p:txBody>
      </p:sp>
      <p:sp>
        <p:nvSpPr>
          <p:cNvPr id="18" name="タイトル 1">
            <a:extLst>
              <a:ext uri="{FF2B5EF4-FFF2-40B4-BE49-F238E27FC236}">
                <a16:creationId xmlns:a16="http://schemas.microsoft.com/office/drawing/2014/main" id="{D52EFC44-EC1C-46A1-88E9-FB5309C6A2C1}"/>
              </a:ext>
            </a:extLst>
          </p:cNvPr>
          <p:cNvSpPr txBox="1">
            <a:spLocks/>
          </p:cNvSpPr>
          <p:nvPr/>
        </p:nvSpPr>
        <p:spPr bwMode="auto">
          <a:xfrm>
            <a:off x="-684584" y="133681"/>
            <a:ext cx="10081120" cy="53597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ctr" rtl="0" eaLnBrk="1" fontAlgn="base" hangingPunct="1">
              <a:spcBef>
                <a:spcPct val="0"/>
              </a:spcBef>
              <a:spcAft>
                <a:spcPct val="0"/>
              </a:spcAft>
              <a:defRPr kumimoji="1" sz="2400">
                <a:solidFill>
                  <a:schemeClr val="tx2"/>
                </a:solidFill>
                <a:latin typeface="+mj-lt"/>
                <a:ea typeface="+mj-ea"/>
                <a:cs typeface="+mj-cs"/>
              </a:defRPr>
            </a:lvl1pPr>
            <a:lvl2pPr algn="ctr" rtl="0" eaLnBrk="1" fontAlgn="base" hangingPunct="1">
              <a:spcBef>
                <a:spcPct val="0"/>
              </a:spcBef>
              <a:spcAft>
                <a:spcPct val="0"/>
              </a:spcAft>
              <a:defRPr kumimoji="1" sz="2400">
                <a:solidFill>
                  <a:schemeClr val="tx2"/>
                </a:solidFill>
                <a:latin typeface="Arial" charset="0"/>
                <a:ea typeface="ＭＳ Ｐゴシック" pitchFamily="50" charset="-128"/>
              </a:defRPr>
            </a:lvl2pPr>
            <a:lvl3pPr algn="ctr" rtl="0" eaLnBrk="1" fontAlgn="base" hangingPunct="1">
              <a:spcBef>
                <a:spcPct val="0"/>
              </a:spcBef>
              <a:spcAft>
                <a:spcPct val="0"/>
              </a:spcAft>
              <a:defRPr kumimoji="1" sz="2400">
                <a:solidFill>
                  <a:schemeClr val="tx2"/>
                </a:solidFill>
                <a:latin typeface="Arial" charset="0"/>
                <a:ea typeface="ＭＳ Ｐゴシック" pitchFamily="50" charset="-128"/>
              </a:defRPr>
            </a:lvl3pPr>
            <a:lvl4pPr algn="ctr" rtl="0" eaLnBrk="1" fontAlgn="base" hangingPunct="1">
              <a:spcBef>
                <a:spcPct val="0"/>
              </a:spcBef>
              <a:spcAft>
                <a:spcPct val="0"/>
              </a:spcAft>
              <a:defRPr kumimoji="1" sz="2400">
                <a:solidFill>
                  <a:schemeClr val="tx2"/>
                </a:solidFill>
                <a:latin typeface="Arial" charset="0"/>
                <a:ea typeface="ＭＳ Ｐゴシック" pitchFamily="50" charset="-128"/>
              </a:defRPr>
            </a:lvl4pPr>
            <a:lvl5pPr algn="ctr" rtl="0" eaLnBrk="1" fontAlgn="base" hangingPunct="1">
              <a:spcBef>
                <a:spcPct val="0"/>
              </a:spcBef>
              <a:spcAft>
                <a:spcPct val="0"/>
              </a:spcAft>
              <a:defRPr kumimoji="1" sz="2400">
                <a:solidFill>
                  <a:schemeClr val="tx2"/>
                </a:solidFill>
                <a:latin typeface="Arial" charset="0"/>
                <a:ea typeface="ＭＳ Ｐゴシック" pitchFamily="50" charset="-128"/>
              </a:defRPr>
            </a:lvl5pPr>
            <a:lvl6pPr marL="457200" algn="ctr" rtl="0" eaLnBrk="1" fontAlgn="base" hangingPunct="1">
              <a:spcBef>
                <a:spcPct val="0"/>
              </a:spcBef>
              <a:spcAft>
                <a:spcPct val="0"/>
              </a:spcAft>
              <a:defRPr kumimoji="1" sz="2400">
                <a:solidFill>
                  <a:schemeClr val="tx2"/>
                </a:solidFill>
                <a:latin typeface="Arial" charset="0"/>
                <a:ea typeface="ＭＳ Ｐゴシック" pitchFamily="50" charset="-128"/>
              </a:defRPr>
            </a:lvl6pPr>
            <a:lvl7pPr marL="914400" algn="ctr" rtl="0" eaLnBrk="1" fontAlgn="base" hangingPunct="1">
              <a:spcBef>
                <a:spcPct val="0"/>
              </a:spcBef>
              <a:spcAft>
                <a:spcPct val="0"/>
              </a:spcAft>
              <a:defRPr kumimoji="1" sz="2400">
                <a:solidFill>
                  <a:schemeClr val="tx2"/>
                </a:solidFill>
                <a:latin typeface="Arial" charset="0"/>
                <a:ea typeface="ＭＳ Ｐゴシック" pitchFamily="50" charset="-128"/>
              </a:defRPr>
            </a:lvl7pPr>
            <a:lvl8pPr marL="1371600" algn="ctr" rtl="0" eaLnBrk="1" fontAlgn="base" hangingPunct="1">
              <a:spcBef>
                <a:spcPct val="0"/>
              </a:spcBef>
              <a:spcAft>
                <a:spcPct val="0"/>
              </a:spcAft>
              <a:defRPr kumimoji="1" sz="2400">
                <a:solidFill>
                  <a:schemeClr val="tx2"/>
                </a:solidFill>
                <a:latin typeface="Arial" charset="0"/>
                <a:ea typeface="ＭＳ Ｐゴシック" pitchFamily="50" charset="-128"/>
              </a:defRPr>
            </a:lvl8pPr>
            <a:lvl9pPr marL="1828800" algn="ctr" rtl="0" eaLnBrk="1" fontAlgn="base" hangingPunct="1">
              <a:spcBef>
                <a:spcPct val="0"/>
              </a:spcBef>
              <a:spcAft>
                <a:spcPct val="0"/>
              </a:spcAft>
              <a:defRPr kumimoji="1" sz="2400">
                <a:solidFill>
                  <a:schemeClr val="tx2"/>
                </a:solidFill>
                <a:latin typeface="Arial" charset="0"/>
                <a:ea typeface="ＭＳ Ｐゴシック" pitchFamily="50" charset="-128"/>
              </a:defRPr>
            </a:lvl9pPr>
          </a:lstStyle>
          <a:p>
            <a:r>
              <a:rPr lang="en-US" altLang="ja-JP" sz="3600" kern="0" dirty="0"/>
              <a:t>OPC</a:t>
            </a:r>
            <a:r>
              <a:rPr lang="ja-JP" altLang="en-US" sz="3600" kern="0" dirty="0"/>
              <a:t> </a:t>
            </a:r>
            <a:r>
              <a:rPr lang="en-US" altLang="ja-JP" sz="3600" kern="0" dirty="0"/>
              <a:t>UA</a:t>
            </a:r>
            <a:r>
              <a:rPr lang="ja-JP" altLang="en-US" sz="3600" kern="0" dirty="0"/>
              <a:t>の紹介ビデオ</a:t>
            </a:r>
          </a:p>
        </p:txBody>
      </p:sp>
      <p:sp>
        <p:nvSpPr>
          <p:cNvPr id="4" name="Rectangle 3">
            <a:extLst>
              <a:ext uri="{FF2B5EF4-FFF2-40B4-BE49-F238E27FC236}">
                <a16:creationId xmlns:a16="http://schemas.microsoft.com/office/drawing/2014/main" id="{5F290660-B282-460D-B24C-8BF184E0EDA7}"/>
              </a:ext>
            </a:extLst>
          </p:cNvPr>
          <p:cNvSpPr/>
          <p:nvPr/>
        </p:nvSpPr>
        <p:spPr>
          <a:xfrm>
            <a:off x="2051720" y="1835532"/>
            <a:ext cx="5814392" cy="369332"/>
          </a:xfrm>
          <a:prstGeom prst="rect">
            <a:avLst/>
          </a:prstGeom>
        </p:spPr>
        <p:txBody>
          <a:bodyPr wrap="square">
            <a:spAutoFit/>
          </a:bodyPr>
          <a:lstStyle/>
          <a:p>
            <a:r>
              <a:rPr lang="en-US" altLang="ja-JP" dirty="0">
                <a:hlinkClick r:id="rId3"/>
              </a:rPr>
              <a:t>https://www.youtube.com/watch?v=AyueO4Yr1Yw</a:t>
            </a:r>
            <a:endParaRPr lang="ja-JP" altLang="en-US" dirty="0"/>
          </a:p>
        </p:txBody>
      </p:sp>
      <p:pic>
        <p:nvPicPr>
          <p:cNvPr id="5" name="Picture 4">
            <a:extLst>
              <a:ext uri="{FF2B5EF4-FFF2-40B4-BE49-F238E27FC236}">
                <a16:creationId xmlns:a16="http://schemas.microsoft.com/office/drawing/2014/main" id="{3E665685-DF47-4B73-94F6-2D9C90A4D93F}"/>
              </a:ext>
            </a:extLst>
          </p:cNvPr>
          <p:cNvPicPr>
            <a:picLocks noChangeAspect="1"/>
          </p:cNvPicPr>
          <p:nvPr/>
        </p:nvPicPr>
        <p:blipFill>
          <a:blip r:embed="rId4"/>
          <a:stretch>
            <a:fillRect/>
          </a:stretch>
        </p:blipFill>
        <p:spPr>
          <a:xfrm>
            <a:off x="638944" y="2497452"/>
            <a:ext cx="7866112" cy="4243916"/>
          </a:xfrm>
          <a:prstGeom prst="rect">
            <a:avLst/>
          </a:prstGeom>
        </p:spPr>
      </p:pic>
    </p:spTree>
    <p:extLst>
      <p:ext uri="{BB962C8B-B14F-4D97-AF65-F5344CB8AC3E}">
        <p14:creationId xmlns:p14="http://schemas.microsoft.com/office/powerpoint/2010/main" val="2525024542"/>
      </p:ext>
    </p:extLst>
  </p:cSld>
  <p:clrMapOvr>
    <a:masterClrMapping/>
  </p:clrMapOvr>
  <p:transition>
    <p:wipe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タイトル 1">
            <a:extLst>
              <a:ext uri="{FF2B5EF4-FFF2-40B4-BE49-F238E27FC236}">
                <a16:creationId xmlns:a16="http://schemas.microsoft.com/office/drawing/2014/main" id="{4F5A7470-E8A4-4B81-BF1C-C6FE976C7188}"/>
              </a:ext>
            </a:extLst>
          </p:cNvPr>
          <p:cNvSpPr txBox="1">
            <a:spLocks/>
          </p:cNvSpPr>
          <p:nvPr/>
        </p:nvSpPr>
        <p:spPr bwMode="auto">
          <a:xfrm>
            <a:off x="143508" y="332656"/>
            <a:ext cx="8856984" cy="423692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ctr" rtl="0" eaLnBrk="1" fontAlgn="base" hangingPunct="1">
              <a:spcBef>
                <a:spcPct val="0"/>
              </a:spcBef>
              <a:spcAft>
                <a:spcPct val="0"/>
              </a:spcAft>
              <a:defRPr kumimoji="1" sz="2400">
                <a:solidFill>
                  <a:schemeClr val="tx2"/>
                </a:solidFill>
                <a:latin typeface="+mj-lt"/>
                <a:ea typeface="+mj-ea"/>
                <a:cs typeface="+mj-cs"/>
              </a:defRPr>
            </a:lvl1pPr>
            <a:lvl2pPr algn="ctr" rtl="0" eaLnBrk="1" fontAlgn="base" hangingPunct="1">
              <a:spcBef>
                <a:spcPct val="0"/>
              </a:spcBef>
              <a:spcAft>
                <a:spcPct val="0"/>
              </a:spcAft>
              <a:defRPr kumimoji="1" sz="2400">
                <a:solidFill>
                  <a:schemeClr val="tx2"/>
                </a:solidFill>
                <a:latin typeface="Arial" charset="0"/>
                <a:ea typeface="ＭＳ Ｐゴシック" pitchFamily="50" charset="-128"/>
              </a:defRPr>
            </a:lvl2pPr>
            <a:lvl3pPr algn="ctr" rtl="0" eaLnBrk="1" fontAlgn="base" hangingPunct="1">
              <a:spcBef>
                <a:spcPct val="0"/>
              </a:spcBef>
              <a:spcAft>
                <a:spcPct val="0"/>
              </a:spcAft>
              <a:defRPr kumimoji="1" sz="2400">
                <a:solidFill>
                  <a:schemeClr val="tx2"/>
                </a:solidFill>
                <a:latin typeface="Arial" charset="0"/>
                <a:ea typeface="ＭＳ Ｐゴシック" pitchFamily="50" charset="-128"/>
              </a:defRPr>
            </a:lvl3pPr>
            <a:lvl4pPr algn="ctr" rtl="0" eaLnBrk="1" fontAlgn="base" hangingPunct="1">
              <a:spcBef>
                <a:spcPct val="0"/>
              </a:spcBef>
              <a:spcAft>
                <a:spcPct val="0"/>
              </a:spcAft>
              <a:defRPr kumimoji="1" sz="2400">
                <a:solidFill>
                  <a:schemeClr val="tx2"/>
                </a:solidFill>
                <a:latin typeface="Arial" charset="0"/>
                <a:ea typeface="ＭＳ Ｐゴシック" pitchFamily="50" charset="-128"/>
              </a:defRPr>
            </a:lvl4pPr>
            <a:lvl5pPr algn="ctr" rtl="0" eaLnBrk="1" fontAlgn="base" hangingPunct="1">
              <a:spcBef>
                <a:spcPct val="0"/>
              </a:spcBef>
              <a:spcAft>
                <a:spcPct val="0"/>
              </a:spcAft>
              <a:defRPr kumimoji="1" sz="2400">
                <a:solidFill>
                  <a:schemeClr val="tx2"/>
                </a:solidFill>
                <a:latin typeface="Arial" charset="0"/>
                <a:ea typeface="ＭＳ Ｐゴシック" pitchFamily="50" charset="-128"/>
              </a:defRPr>
            </a:lvl5pPr>
            <a:lvl6pPr marL="457200" algn="ctr" rtl="0" eaLnBrk="1" fontAlgn="base" hangingPunct="1">
              <a:spcBef>
                <a:spcPct val="0"/>
              </a:spcBef>
              <a:spcAft>
                <a:spcPct val="0"/>
              </a:spcAft>
              <a:defRPr kumimoji="1" sz="2400">
                <a:solidFill>
                  <a:schemeClr val="tx2"/>
                </a:solidFill>
                <a:latin typeface="Arial" charset="0"/>
                <a:ea typeface="ＭＳ Ｐゴシック" pitchFamily="50" charset="-128"/>
              </a:defRPr>
            </a:lvl6pPr>
            <a:lvl7pPr marL="914400" algn="ctr" rtl="0" eaLnBrk="1" fontAlgn="base" hangingPunct="1">
              <a:spcBef>
                <a:spcPct val="0"/>
              </a:spcBef>
              <a:spcAft>
                <a:spcPct val="0"/>
              </a:spcAft>
              <a:defRPr kumimoji="1" sz="2400">
                <a:solidFill>
                  <a:schemeClr val="tx2"/>
                </a:solidFill>
                <a:latin typeface="Arial" charset="0"/>
                <a:ea typeface="ＭＳ Ｐゴシック" pitchFamily="50" charset="-128"/>
              </a:defRPr>
            </a:lvl7pPr>
            <a:lvl8pPr marL="1371600" algn="ctr" rtl="0" eaLnBrk="1" fontAlgn="base" hangingPunct="1">
              <a:spcBef>
                <a:spcPct val="0"/>
              </a:spcBef>
              <a:spcAft>
                <a:spcPct val="0"/>
              </a:spcAft>
              <a:defRPr kumimoji="1" sz="2400">
                <a:solidFill>
                  <a:schemeClr val="tx2"/>
                </a:solidFill>
                <a:latin typeface="Arial" charset="0"/>
                <a:ea typeface="ＭＳ Ｐゴシック" pitchFamily="50" charset="-128"/>
              </a:defRPr>
            </a:lvl8pPr>
            <a:lvl9pPr marL="1828800" algn="ctr" rtl="0" eaLnBrk="1" fontAlgn="base" hangingPunct="1">
              <a:spcBef>
                <a:spcPct val="0"/>
              </a:spcBef>
              <a:spcAft>
                <a:spcPct val="0"/>
              </a:spcAft>
              <a:defRPr kumimoji="1" sz="2400">
                <a:solidFill>
                  <a:schemeClr val="tx2"/>
                </a:solidFill>
                <a:latin typeface="Arial" charset="0"/>
                <a:ea typeface="ＭＳ Ｐゴシック" pitchFamily="50" charset="-128"/>
              </a:defRPr>
            </a:lvl9pPr>
          </a:lstStyle>
          <a:p>
            <a:r>
              <a:rPr lang="ja-JP" altLang="en-US" sz="3600" dirty="0"/>
              <a:t>わんくま同盟</a:t>
            </a:r>
            <a:r>
              <a:rPr lang="en-US" altLang="ja-JP" sz="3600" dirty="0"/>
              <a:t>@</a:t>
            </a:r>
            <a:r>
              <a:rPr lang="ja-JP" altLang="en-US" sz="3600" dirty="0"/>
              <a:t>マニラは皆様のお越しを</a:t>
            </a:r>
            <a:endParaRPr lang="en-US" altLang="ja-JP" sz="3600" dirty="0"/>
          </a:p>
          <a:p>
            <a:r>
              <a:rPr lang="ja-JP" altLang="en-US" sz="3600" dirty="0"/>
              <a:t>お待ちしております！</a:t>
            </a:r>
            <a:endParaRPr lang="en-US" altLang="ja-JP" sz="3600" dirty="0"/>
          </a:p>
        </p:txBody>
      </p:sp>
      <p:pic>
        <p:nvPicPr>
          <p:cNvPr id="4" name="Picture 3">
            <a:extLst>
              <a:ext uri="{FF2B5EF4-FFF2-40B4-BE49-F238E27FC236}">
                <a16:creationId xmlns:a16="http://schemas.microsoft.com/office/drawing/2014/main" id="{74693165-AAE8-45D3-8CEF-8EB2BD3B33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9632" y="1628800"/>
            <a:ext cx="6228184" cy="4671138"/>
          </a:xfrm>
          <a:prstGeom prst="rect">
            <a:avLst/>
          </a:prstGeom>
        </p:spPr>
      </p:pic>
    </p:spTree>
    <p:extLst>
      <p:ext uri="{BB962C8B-B14F-4D97-AF65-F5344CB8AC3E}">
        <p14:creationId xmlns:p14="http://schemas.microsoft.com/office/powerpoint/2010/main" val="3909128141"/>
      </p:ext>
    </p:extLst>
  </p:cSld>
  <p:clrMapOvr>
    <a:masterClrMapping/>
  </p:clrMapOvr>
  <p:transition>
    <p:wipe dir="u"/>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タイトル 1">
            <a:extLst>
              <a:ext uri="{FF2B5EF4-FFF2-40B4-BE49-F238E27FC236}">
                <a16:creationId xmlns:a16="http://schemas.microsoft.com/office/drawing/2014/main" id="{D52EFC44-EC1C-46A1-88E9-FB5309C6A2C1}"/>
              </a:ext>
            </a:extLst>
          </p:cNvPr>
          <p:cNvSpPr txBox="1">
            <a:spLocks/>
          </p:cNvSpPr>
          <p:nvPr/>
        </p:nvSpPr>
        <p:spPr bwMode="auto">
          <a:xfrm>
            <a:off x="-684584" y="133681"/>
            <a:ext cx="10081120" cy="53597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ctr" rtl="0" eaLnBrk="1" fontAlgn="base" hangingPunct="1">
              <a:spcBef>
                <a:spcPct val="0"/>
              </a:spcBef>
              <a:spcAft>
                <a:spcPct val="0"/>
              </a:spcAft>
              <a:defRPr kumimoji="1" sz="2400">
                <a:solidFill>
                  <a:schemeClr val="tx2"/>
                </a:solidFill>
                <a:latin typeface="+mj-lt"/>
                <a:ea typeface="+mj-ea"/>
                <a:cs typeface="+mj-cs"/>
              </a:defRPr>
            </a:lvl1pPr>
            <a:lvl2pPr algn="ctr" rtl="0" eaLnBrk="1" fontAlgn="base" hangingPunct="1">
              <a:spcBef>
                <a:spcPct val="0"/>
              </a:spcBef>
              <a:spcAft>
                <a:spcPct val="0"/>
              </a:spcAft>
              <a:defRPr kumimoji="1" sz="2400">
                <a:solidFill>
                  <a:schemeClr val="tx2"/>
                </a:solidFill>
                <a:latin typeface="Arial" charset="0"/>
                <a:ea typeface="ＭＳ Ｐゴシック" pitchFamily="50" charset="-128"/>
              </a:defRPr>
            </a:lvl2pPr>
            <a:lvl3pPr algn="ctr" rtl="0" eaLnBrk="1" fontAlgn="base" hangingPunct="1">
              <a:spcBef>
                <a:spcPct val="0"/>
              </a:spcBef>
              <a:spcAft>
                <a:spcPct val="0"/>
              </a:spcAft>
              <a:defRPr kumimoji="1" sz="2400">
                <a:solidFill>
                  <a:schemeClr val="tx2"/>
                </a:solidFill>
                <a:latin typeface="Arial" charset="0"/>
                <a:ea typeface="ＭＳ Ｐゴシック" pitchFamily="50" charset="-128"/>
              </a:defRPr>
            </a:lvl3pPr>
            <a:lvl4pPr algn="ctr" rtl="0" eaLnBrk="1" fontAlgn="base" hangingPunct="1">
              <a:spcBef>
                <a:spcPct val="0"/>
              </a:spcBef>
              <a:spcAft>
                <a:spcPct val="0"/>
              </a:spcAft>
              <a:defRPr kumimoji="1" sz="2400">
                <a:solidFill>
                  <a:schemeClr val="tx2"/>
                </a:solidFill>
                <a:latin typeface="Arial" charset="0"/>
                <a:ea typeface="ＭＳ Ｐゴシック" pitchFamily="50" charset="-128"/>
              </a:defRPr>
            </a:lvl4pPr>
            <a:lvl5pPr algn="ctr" rtl="0" eaLnBrk="1" fontAlgn="base" hangingPunct="1">
              <a:spcBef>
                <a:spcPct val="0"/>
              </a:spcBef>
              <a:spcAft>
                <a:spcPct val="0"/>
              </a:spcAft>
              <a:defRPr kumimoji="1" sz="2400">
                <a:solidFill>
                  <a:schemeClr val="tx2"/>
                </a:solidFill>
                <a:latin typeface="Arial" charset="0"/>
                <a:ea typeface="ＭＳ Ｐゴシック" pitchFamily="50" charset="-128"/>
              </a:defRPr>
            </a:lvl5pPr>
            <a:lvl6pPr marL="457200" algn="ctr" rtl="0" eaLnBrk="1" fontAlgn="base" hangingPunct="1">
              <a:spcBef>
                <a:spcPct val="0"/>
              </a:spcBef>
              <a:spcAft>
                <a:spcPct val="0"/>
              </a:spcAft>
              <a:defRPr kumimoji="1" sz="2400">
                <a:solidFill>
                  <a:schemeClr val="tx2"/>
                </a:solidFill>
                <a:latin typeface="Arial" charset="0"/>
                <a:ea typeface="ＭＳ Ｐゴシック" pitchFamily="50" charset="-128"/>
              </a:defRPr>
            </a:lvl6pPr>
            <a:lvl7pPr marL="914400" algn="ctr" rtl="0" eaLnBrk="1" fontAlgn="base" hangingPunct="1">
              <a:spcBef>
                <a:spcPct val="0"/>
              </a:spcBef>
              <a:spcAft>
                <a:spcPct val="0"/>
              </a:spcAft>
              <a:defRPr kumimoji="1" sz="2400">
                <a:solidFill>
                  <a:schemeClr val="tx2"/>
                </a:solidFill>
                <a:latin typeface="Arial" charset="0"/>
                <a:ea typeface="ＭＳ Ｐゴシック" pitchFamily="50" charset="-128"/>
              </a:defRPr>
            </a:lvl7pPr>
            <a:lvl8pPr marL="1371600" algn="ctr" rtl="0" eaLnBrk="1" fontAlgn="base" hangingPunct="1">
              <a:spcBef>
                <a:spcPct val="0"/>
              </a:spcBef>
              <a:spcAft>
                <a:spcPct val="0"/>
              </a:spcAft>
              <a:defRPr kumimoji="1" sz="2400">
                <a:solidFill>
                  <a:schemeClr val="tx2"/>
                </a:solidFill>
                <a:latin typeface="Arial" charset="0"/>
                <a:ea typeface="ＭＳ Ｐゴシック" pitchFamily="50" charset="-128"/>
              </a:defRPr>
            </a:lvl8pPr>
            <a:lvl9pPr marL="1828800" algn="ctr" rtl="0" eaLnBrk="1" fontAlgn="base" hangingPunct="1">
              <a:spcBef>
                <a:spcPct val="0"/>
              </a:spcBef>
              <a:spcAft>
                <a:spcPct val="0"/>
              </a:spcAft>
              <a:defRPr kumimoji="1" sz="2400">
                <a:solidFill>
                  <a:schemeClr val="tx2"/>
                </a:solidFill>
                <a:latin typeface="Arial" charset="0"/>
                <a:ea typeface="ＭＳ Ｐゴシック" pitchFamily="50" charset="-128"/>
              </a:defRPr>
            </a:lvl9pPr>
          </a:lstStyle>
          <a:p>
            <a:r>
              <a:rPr lang="en-US" altLang="ja-JP" sz="3600" kern="0" dirty="0"/>
              <a:t>OPC</a:t>
            </a:r>
            <a:r>
              <a:rPr lang="ja-JP" altLang="en-US" sz="3600" kern="0" dirty="0"/>
              <a:t> </a:t>
            </a:r>
            <a:r>
              <a:rPr lang="en-US" altLang="ja-JP" sz="3600" kern="0" dirty="0"/>
              <a:t>UA</a:t>
            </a:r>
            <a:r>
              <a:rPr lang="ja-JP" altLang="en-US" sz="3600" kern="0" dirty="0"/>
              <a:t>対応ハードウェア</a:t>
            </a:r>
          </a:p>
        </p:txBody>
      </p:sp>
      <p:sp>
        <p:nvSpPr>
          <p:cNvPr id="6" name="タイトル 1">
            <a:extLst>
              <a:ext uri="{FF2B5EF4-FFF2-40B4-BE49-F238E27FC236}">
                <a16:creationId xmlns:a16="http://schemas.microsoft.com/office/drawing/2014/main" id="{0BD9EE5B-8A9B-4DA6-94AE-C3921FC2C0CC}"/>
              </a:ext>
            </a:extLst>
          </p:cNvPr>
          <p:cNvSpPr txBox="1">
            <a:spLocks/>
          </p:cNvSpPr>
          <p:nvPr/>
        </p:nvSpPr>
        <p:spPr bwMode="auto">
          <a:xfrm>
            <a:off x="179512" y="848255"/>
            <a:ext cx="8890329" cy="4236929"/>
          </a:xfrm>
          <a:prstGeom prst="rect">
            <a:avLst/>
          </a:prstGeom>
          <a:noFill/>
          <a:ln w="9525">
            <a:noFill/>
            <a:miter lim="800000"/>
            <a:headEnd/>
            <a:tailEnd/>
          </a:ln>
        </p:spPr>
        <p:txBody>
          <a:bodyPr vert="horz" wrap="square" lIns="91440" tIns="45720" rIns="91440" bIns="45720" numCol="1" spcCol="0" anchor="t" anchorCtr="0" compatLnSpc="1">
            <a:prstTxWarp prst="textNoShape">
              <a:avLst/>
            </a:prstTxWarp>
          </a:bodyPr>
          <a:lstStyle>
            <a:lvl1pPr algn="ctr" rtl="0" eaLnBrk="1" fontAlgn="base" hangingPunct="1">
              <a:spcBef>
                <a:spcPct val="0"/>
              </a:spcBef>
              <a:spcAft>
                <a:spcPct val="0"/>
              </a:spcAft>
              <a:defRPr kumimoji="1" sz="2400">
                <a:solidFill>
                  <a:schemeClr val="tx2"/>
                </a:solidFill>
                <a:latin typeface="+mj-lt"/>
                <a:ea typeface="+mj-ea"/>
                <a:cs typeface="+mj-cs"/>
              </a:defRPr>
            </a:lvl1pPr>
            <a:lvl2pPr algn="ctr" rtl="0" eaLnBrk="1" fontAlgn="base" hangingPunct="1">
              <a:spcBef>
                <a:spcPct val="0"/>
              </a:spcBef>
              <a:spcAft>
                <a:spcPct val="0"/>
              </a:spcAft>
              <a:defRPr kumimoji="1" sz="2400">
                <a:solidFill>
                  <a:schemeClr val="tx2"/>
                </a:solidFill>
                <a:latin typeface="Arial" charset="0"/>
                <a:ea typeface="ＭＳ Ｐゴシック" pitchFamily="50" charset="-128"/>
              </a:defRPr>
            </a:lvl2pPr>
            <a:lvl3pPr algn="ctr" rtl="0" eaLnBrk="1" fontAlgn="base" hangingPunct="1">
              <a:spcBef>
                <a:spcPct val="0"/>
              </a:spcBef>
              <a:spcAft>
                <a:spcPct val="0"/>
              </a:spcAft>
              <a:defRPr kumimoji="1" sz="2400">
                <a:solidFill>
                  <a:schemeClr val="tx2"/>
                </a:solidFill>
                <a:latin typeface="Arial" charset="0"/>
                <a:ea typeface="ＭＳ Ｐゴシック" pitchFamily="50" charset="-128"/>
              </a:defRPr>
            </a:lvl3pPr>
            <a:lvl4pPr algn="ctr" rtl="0" eaLnBrk="1" fontAlgn="base" hangingPunct="1">
              <a:spcBef>
                <a:spcPct val="0"/>
              </a:spcBef>
              <a:spcAft>
                <a:spcPct val="0"/>
              </a:spcAft>
              <a:defRPr kumimoji="1" sz="2400">
                <a:solidFill>
                  <a:schemeClr val="tx2"/>
                </a:solidFill>
                <a:latin typeface="Arial" charset="0"/>
                <a:ea typeface="ＭＳ Ｐゴシック" pitchFamily="50" charset="-128"/>
              </a:defRPr>
            </a:lvl4pPr>
            <a:lvl5pPr algn="ctr" rtl="0" eaLnBrk="1" fontAlgn="base" hangingPunct="1">
              <a:spcBef>
                <a:spcPct val="0"/>
              </a:spcBef>
              <a:spcAft>
                <a:spcPct val="0"/>
              </a:spcAft>
              <a:defRPr kumimoji="1" sz="2400">
                <a:solidFill>
                  <a:schemeClr val="tx2"/>
                </a:solidFill>
                <a:latin typeface="Arial" charset="0"/>
                <a:ea typeface="ＭＳ Ｐゴシック" pitchFamily="50" charset="-128"/>
              </a:defRPr>
            </a:lvl5pPr>
            <a:lvl6pPr marL="457200" algn="ctr" rtl="0" eaLnBrk="1" fontAlgn="base" hangingPunct="1">
              <a:spcBef>
                <a:spcPct val="0"/>
              </a:spcBef>
              <a:spcAft>
                <a:spcPct val="0"/>
              </a:spcAft>
              <a:defRPr kumimoji="1" sz="2400">
                <a:solidFill>
                  <a:schemeClr val="tx2"/>
                </a:solidFill>
                <a:latin typeface="Arial" charset="0"/>
                <a:ea typeface="ＭＳ Ｐゴシック" pitchFamily="50" charset="-128"/>
              </a:defRPr>
            </a:lvl6pPr>
            <a:lvl7pPr marL="914400" algn="ctr" rtl="0" eaLnBrk="1" fontAlgn="base" hangingPunct="1">
              <a:spcBef>
                <a:spcPct val="0"/>
              </a:spcBef>
              <a:spcAft>
                <a:spcPct val="0"/>
              </a:spcAft>
              <a:defRPr kumimoji="1" sz="2400">
                <a:solidFill>
                  <a:schemeClr val="tx2"/>
                </a:solidFill>
                <a:latin typeface="Arial" charset="0"/>
                <a:ea typeface="ＭＳ Ｐゴシック" pitchFamily="50" charset="-128"/>
              </a:defRPr>
            </a:lvl7pPr>
            <a:lvl8pPr marL="1371600" algn="ctr" rtl="0" eaLnBrk="1" fontAlgn="base" hangingPunct="1">
              <a:spcBef>
                <a:spcPct val="0"/>
              </a:spcBef>
              <a:spcAft>
                <a:spcPct val="0"/>
              </a:spcAft>
              <a:defRPr kumimoji="1" sz="2400">
                <a:solidFill>
                  <a:schemeClr val="tx2"/>
                </a:solidFill>
                <a:latin typeface="Arial" charset="0"/>
                <a:ea typeface="ＭＳ Ｐゴシック" pitchFamily="50" charset="-128"/>
              </a:defRPr>
            </a:lvl8pPr>
            <a:lvl9pPr marL="1828800" algn="ctr" rtl="0" eaLnBrk="1" fontAlgn="base" hangingPunct="1">
              <a:spcBef>
                <a:spcPct val="0"/>
              </a:spcBef>
              <a:spcAft>
                <a:spcPct val="0"/>
              </a:spcAft>
              <a:defRPr kumimoji="1" sz="2400">
                <a:solidFill>
                  <a:schemeClr val="tx2"/>
                </a:solidFill>
                <a:latin typeface="Arial" charset="0"/>
                <a:ea typeface="ＭＳ Ｐゴシック" pitchFamily="50" charset="-128"/>
              </a:defRPr>
            </a:lvl9pPr>
          </a:lstStyle>
          <a:p>
            <a:pPr algn="l"/>
            <a:r>
              <a:rPr lang="ja-JP" altLang="en-US" sz="2800" dirty="0"/>
              <a:t>三菱電機</a:t>
            </a:r>
            <a:r>
              <a:rPr lang="en-US" altLang="ja-JP" sz="2800" dirty="0"/>
              <a:t>(</a:t>
            </a:r>
            <a:r>
              <a:rPr lang="ja-JP" altLang="en-US" sz="2800" dirty="0"/>
              <a:t>株</a:t>
            </a:r>
            <a:r>
              <a:rPr lang="en-US" altLang="ja-JP" sz="2800" dirty="0"/>
              <a:t>)</a:t>
            </a:r>
            <a:r>
              <a:rPr lang="ja-JP" altLang="en-US" sz="2800" dirty="0"/>
              <a:t>より</a:t>
            </a:r>
            <a:r>
              <a:rPr lang="en-US" altLang="ja-JP" sz="2800" dirty="0"/>
              <a:t>OPC</a:t>
            </a:r>
            <a:r>
              <a:rPr lang="ja-JP" altLang="en-US" sz="2800" dirty="0"/>
              <a:t> </a:t>
            </a:r>
            <a:r>
              <a:rPr lang="en-US" altLang="ja-JP" sz="2800" dirty="0"/>
              <a:t>UA</a:t>
            </a:r>
            <a:r>
              <a:rPr lang="ja-JP" altLang="en-US" sz="2800" dirty="0"/>
              <a:t>対応の同社</a:t>
            </a:r>
            <a:r>
              <a:rPr lang="en-US" altLang="ja-JP" sz="2800" dirty="0"/>
              <a:t>PLC(</a:t>
            </a:r>
            <a:r>
              <a:rPr lang="ja-JP" altLang="en-US" sz="2800" dirty="0"/>
              <a:t>シーケンサ</a:t>
            </a:r>
            <a:r>
              <a:rPr lang="en-US" altLang="ja-JP" sz="2800" dirty="0"/>
              <a:t>)</a:t>
            </a:r>
            <a:r>
              <a:rPr lang="ja-JP" altLang="en-US" sz="2800" dirty="0"/>
              <a:t>用サーバユニットが出ています。</a:t>
            </a:r>
            <a:endParaRPr lang="en-US" altLang="ja-JP" sz="2800" dirty="0"/>
          </a:p>
          <a:p>
            <a:pPr algn="l"/>
            <a:endParaRPr lang="en-US" altLang="ja-JP" sz="2800" dirty="0"/>
          </a:p>
          <a:p>
            <a:pPr algn="l"/>
            <a:r>
              <a:rPr lang="ja-JP" altLang="en-US" sz="2800" dirty="0"/>
              <a:t>なお、お値段は・・・。</a:t>
            </a:r>
            <a:endParaRPr lang="en-US" altLang="ja-JP" sz="2800" dirty="0"/>
          </a:p>
        </p:txBody>
      </p:sp>
      <p:pic>
        <p:nvPicPr>
          <p:cNvPr id="2" name="Picture 1">
            <a:extLst>
              <a:ext uri="{FF2B5EF4-FFF2-40B4-BE49-F238E27FC236}">
                <a16:creationId xmlns:a16="http://schemas.microsoft.com/office/drawing/2014/main" id="{6460BC9E-0793-470B-B844-6B6174D68618}"/>
              </a:ext>
            </a:extLst>
          </p:cNvPr>
          <p:cNvPicPr>
            <a:picLocks noChangeAspect="1"/>
          </p:cNvPicPr>
          <p:nvPr/>
        </p:nvPicPr>
        <p:blipFill>
          <a:blip r:embed="rId3"/>
          <a:stretch>
            <a:fillRect/>
          </a:stretch>
        </p:blipFill>
        <p:spPr>
          <a:xfrm>
            <a:off x="323528" y="2966719"/>
            <a:ext cx="8746313" cy="3626520"/>
          </a:xfrm>
          <a:prstGeom prst="rect">
            <a:avLst/>
          </a:prstGeom>
        </p:spPr>
      </p:pic>
    </p:spTree>
    <p:extLst>
      <p:ext uri="{BB962C8B-B14F-4D97-AF65-F5344CB8AC3E}">
        <p14:creationId xmlns:p14="http://schemas.microsoft.com/office/powerpoint/2010/main" val="581320021"/>
      </p:ext>
    </p:extLst>
  </p:cSld>
  <p:clrMapOvr>
    <a:masterClrMapping/>
  </p:clrMapOvr>
  <p:transition>
    <p:wipe dir="u"/>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C928CE7-B9CA-4279-A92D-2619E03EB17A}"/>
              </a:ext>
            </a:extLst>
          </p:cNvPr>
          <p:cNvSpPr/>
          <p:nvPr/>
        </p:nvSpPr>
        <p:spPr>
          <a:xfrm>
            <a:off x="467544" y="2204864"/>
            <a:ext cx="8352928" cy="3804881"/>
          </a:xfrm>
          <a:prstGeom prst="rect">
            <a:avLst/>
          </a:prstGeom>
        </p:spPr>
        <p:style>
          <a:lnRef idx="2">
            <a:schemeClr val="accent6"/>
          </a:lnRef>
          <a:fillRef idx="1">
            <a:schemeClr val="lt1"/>
          </a:fillRef>
          <a:effectRef idx="0">
            <a:schemeClr val="accent6"/>
          </a:effectRef>
          <a:fontRef idx="minor">
            <a:schemeClr val="dk1"/>
          </a:fontRef>
        </p:style>
        <p:txBody>
          <a:bodyPr rtlCol="0" anchor="t"/>
          <a:lstStyle/>
          <a:p>
            <a:r>
              <a:rPr kumimoji="1" lang="ja-JP" altLang="en-US" sz="2400" dirty="0"/>
              <a:t>イメージ</a:t>
            </a:r>
          </a:p>
        </p:txBody>
      </p:sp>
      <p:sp>
        <p:nvSpPr>
          <p:cNvPr id="18" name="タイトル 1">
            <a:extLst>
              <a:ext uri="{FF2B5EF4-FFF2-40B4-BE49-F238E27FC236}">
                <a16:creationId xmlns:a16="http://schemas.microsoft.com/office/drawing/2014/main" id="{D52EFC44-EC1C-46A1-88E9-FB5309C6A2C1}"/>
              </a:ext>
            </a:extLst>
          </p:cNvPr>
          <p:cNvSpPr txBox="1">
            <a:spLocks/>
          </p:cNvSpPr>
          <p:nvPr/>
        </p:nvSpPr>
        <p:spPr bwMode="auto">
          <a:xfrm>
            <a:off x="-684584" y="133681"/>
            <a:ext cx="10081120" cy="53597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ctr" rtl="0" eaLnBrk="1" fontAlgn="base" hangingPunct="1">
              <a:spcBef>
                <a:spcPct val="0"/>
              </a:spcBef>
              <a:spcAft>
                <a:spcPct val="0"/>
              </a:spcAft>
              <a:defRPr kumimoji="1" sz="2400">
                <a:solidFill>
                  <a:schemeClr val="tx2"/>
                </a:solidFill>
                <a:latin typeface="+mj-lt"/>
                <a:ea typeface="+mj-ea"/>
                <a:cs typeface="+mj-cs"/>
              </a:defRPr>
            </a:lvl1pPr>
            <a:lvl2pPr algn="ctr" rtl="0" eaLnBrk="1" fontAlgn="base" hangingPunct="1">
              <a:spcBef>
                <a:spcPct val="0"/>
              </a:spcBef>
              <a:spcAft>
                <a:spcPct val="0"/>
              </a:spcAft>
              <a:defRPr kumimoji="1" sz="2400">
                <a:solidFill>
                  <a:schemeClr val="tx2"/>
                </a:solidFill>
                <a:latin typeface="Arial" charset="0"/>
                <a:ea typeface="ＭＳ Ｐゴシック" pitchFamily="50" charset="-128"/>
              </a:defRPr>
            </a:lvl2pPr>
            <a:lvl3pPr algn="ctr" rtl="0" eaLnBrk="1" fontAlgn="base" hangingPunct="1">
              <a:spcBef>
                <a:spcPct val="0"/>
              </a:spcBef>
              <a:spcAft>
                <a:spcPct val="0"/>
              </a:spcAft>
              <a:defRPr kumimoji="1" sz="2400">
                <a:solidFill>
                  <a:schemeClr val="tx2"/>
                </a:solidFill>
                <a:latin typeface="Arial" charset="0"/>
                <a:ea typeface="ＭＳ Ｐゴシック" pitchFamily="50" charset="-128"/>
              </a:defRPr>
            </a:lvl3pPr>
            <a:lvl4pPr algn="ctr" rtl="0" eaLnBrk="1" fontAlgn="base" hangingPunct="1">
              <a:spcBef>
                <a:spcPct val="0"/>
              </a:spcBef>
              <a:spcAft>
                <a:spcPct val="0"/>
              </a:spcAft>
              <a:defRPr kumimoji="1" sz="2400">
                <a:solidFill>
                  <a:schemeClr val="tx2"/>
                </a:solidFill>
                <a:latin typeface="Arial" charset="0"/>
                <a:ea typeface="ＭＳ Ｐゴシック" pitchFamily="50" charset="-128"/>
              </a:defRPr>
            </a:lvl4pPr>
            <a:lvl5pPr algn="ctr" rtl="0" eaLnBrk="1" fontAlgn="base" hangingPunct="1">
              <a:spcBef>
                <a:spcPct val="0"/>
              </a:spcBef>
              <a:spcAft>
                <a:spcPct val="0"/>
              </a:spcAft>
              <a:defRPr kumimoji="1" sz="2400">
                <a:solidFill>
                  <a:schemeClr val="tx2"/>
                </a:solidFill>
                <a:latin typeface="Arial" charset="0"/>
                <a:ea typeface="ＭＳ Ｐゴシック" pitchFamily="50" charset="-128"/>
              </a:defRPr>
            </a:lvl5pPr>
            <a:lvl6pPr marL="457200" algn="ctr" rtl="0" eaLnBrk="1" fontAlgn="base" hangingPunct="1">
              <a:spcBef>
                <a:spcPct val="0"/>
              </a:spcBef>
              <a:spcAft>
                <a:spcPct val="0"/>
              </a:spcAft>
              <a:defRPr kumimoji="1" sz="2400">
                <a:solidFill>
                  <a:schemeClr val="tx2"/>
                </a:solidFill>
                <a:latin typeface="Arial" charset="0"/>
                <a:ea typeface="ＭＳ Ｐゴシック" pitchFamily="50" charset="-128"/>
              </a:defRPr>
            </a:lvl6pPr>
            <a:lvl7pPr marL="914400" algn="ctr" rtl="0" eaLnBrk="1" fontAlgn="base" hangingPunct="1">
              <a:spcBef>
                <a:spcPct val="0"/>
              </a:spcBef>
              <a:spcAft>
                <a:spcPct val="0"/>
              </a:spcAft>
              <a:defRPr kumimoji="1" sz="2400">
                <a:solidFill>
                  <a:schemeClr val="tx2"/>
                </a:solidFill>
                <a:latin typeface="Arial" charset="0"/>
                <a:ea typeface="ＭＳ Ｐゴシック" pitchFamily="50" charset="-128"/>
              </a:defRPr>
            </a:lvl7pPr>
            <a:lvl8pPr marL="1371600" algn="ctr" rtl="0" eaLnBrk="1" fontAlgn="base" hangingPunct="1">
              <a:spcBef>
                <a:spcPct val="0"/>
              </a:spcBef>
              <a:spcAft>
                <a:spcPct val="0"/>
              </a:spcAft>
              <a:defRPr kumimoji="1" sz="2400">
                <a:solidFill>
                  <a:schemeClr val="tx2"/>
                </a:solidFill>
                <a:latin typeface="Arial" charset="0"/>
                <a:ea typeface="ＭＳ Ｐゴシック" pitchFamily="50" charset="-128"/>
              </a:defRPr>
            </a:lvl8pPr>
            <a:lvl9pPr marL="1828800" algn="ctr" rtl="0" eaLnBrk="1" fontAlgn="base" hangingPunct="1">
              <a:spcBef>
                <a:spcPct val="0"/>
              </a:spcBef>
              <a:spcAft>
                <a:spcPct val="0"/>
              </a:spcAft>
              <a:defRPr kumimoji="1" sz="2400">
                <a:solidFill>
                  <a:schemeClr val="tx2"/>
                </a:solidFill>
                <a:latin typeface="Arial" charset="0"/>
                <a:ea typeface="ＭＳ Ｐゴシック" pitchFamily="50" charset="-128"/>
              </a:defRPr>
            </a:lvl9pPr>
          </a:lstStyle>
          <a:p>
            <a:r>
              <a:rPr lang="en-US" altLang="ja-JP" sz="3600" kern="0" dirty="0"/>
              <a:t>OPC</a:t>
            </a:r>
            <a:r>
              <a:rPr lang="ja-JP" altLang="en-US" sz="3600" kern="0" dirty="0"/>
              <a:t> </a:t>
            </a:r>
            <a:r>
              <a:rPr lang="en-US" altLang="ja-JP" sz="3600" kern="0" dirty="0"/>
              <a:t>UA</a:t>
            </a:r>
            <a:r>
              <a:rPr lang="ja-JP" altLang="en-US" sz="3600" kern="0" dirty="0"/>
              <a:t>を使ったイメージ</a:t>
            </a:r>
          </a:p>
        </p:txBody>
      </p:sp>
      <p:sp>
        <p:nvSpPr>
          <p:cNvPr id="6" name="タイトル 1">
            <a:extLst>
              <a:ext uri="{FF2B5EF4-FFF2-40B4-BE49-F238E27FC236}">
                <a16:creationId xmlns:a16="http://schemas.microsoft.com/office/drawing/2014/main" id="{0BD9EE5B-8A9B-4DA6-94AE-C3921FC2C0CC}"/>
              </a:ext>
            </a:extLst>
          </p:cNvPr>
          <p:cNvSpPr txBox="1">
            <a:spLocks/>
          </p:cNvSpPr>
          <p:nvPr/>
        </p:nvSpPr>
        <p:spPr bwMode="auto">
          <a:xfrm>
            <a:off x="179512" y="848255"/>
            <a:ext cx="8890329" cy="4236929"/>
          </a:xfrm>
          <a:prstGeom prst="rect">
            <a:avLst/>
          </a:prstGeom>
          <a:noFill/>
          <a:ln w="9525">
            <a:noFill/>
            <a:miter lim="800000"/>
            <a:headEnd/>
            <a:tailEnd/>
          </a:ln>
        </p:spPr>
        <p:txBody>
          <a:bodyPr vert="horz" wrap="square" lIns="91440" tIns="45720" rIns="91440" bIns="45720" numCol="1" spcCol="0" anchor="t" anchorCtr="0" compatLnSpc="1">
            <a:prstTxWarp prst="textNoShape">
              <a:avLst/>
            </a:prstTxWarp>
          </a:bodyPr>
          <a:lstStyle>
            <a:lvl1pPr algn="ctr" rtl="0" eaLnBrk="1" fontAlgn="base" hangingPunct="1">
              <a:spcBef>
                <a:spcPct val="0"/>
              </a:spcBef>
              <a:spcAft>
                <a:spcPct val="0"/>
              </a:spcAft>
              <a:defRPr kumimoji="1" sz="2400">
                <a:solidFill>
                  <a:schemeClr val="tx2"/>
                </a:solidFill>
                <a:latin typeface="+mj-lt"/>
                <a:ea typeface="+mj-ea"/>
                <a:cs typeface="+mj-cs"/>
              </a:defRPr>
            </a:lvl1pPr>
            <a:lvl2pPr algn="ctr" rtl="0" eaLnBrk="1" fontAlgn="base" hangingPunct="1">
              <a:spcBef>
                <a:spcPct val="0"/>
              </a:spcBef>
              <a:spcAft>
                <a:spcPct val="0"/>
              </a:spcAft>
              <a:defRPr kumimoji="1" sz="2400">
                <a:solidFill>
                  <a:schemeClr val="tx2"/>
                </a:solidFill>
                <a:latin typeface="Arial" charset="0"/>
                <a:ea typeface="ＭＳ Ｐゴシック" pitchFamily="50" charset="-128"/>
              </a:defRPr>
            </a:lvl2pPr>
            <a:lvl3pPr algn="ctr" rtl="0" eaLnBrk="1" fontAlgn="base" hangingPunct="1">
              <a:spcBef>
                <a:spcPct val="0"/>
              </a:spcBef>
              <a:spcAft>
                <a:spcPct val="0"/>
              </a:spcAft>
              <a:defRPr kumimoji="1" sz="2400">
                <a:solidFill>
                  <a:schemeClr val="tx2"/>
                </a:solidFill>
                <a:latin typeface="Arial" charset="0"/>
                <a:ea typeface="ＭＳ Ｐゴシック" pitchFamily="50" charset="-128"/>
              </a:defRPr>
            </a:lvl3pPr>
            <a:lvl4pPr algn="ctr" rtl="0" eaLnBrk="1" fontAlgn="base" hangingPunct="1">
              <a:spcBef>
                <a:spcPct val="0"/>
              </a:spcBef>
              <a:spcAft>
                <a:spcPct val="0"/>
              </a:spcAft>
              <a:defRPr kumimoji="1" sz="2400">
                <a:solidFill>
                  <a:schemeClr val="tx2"/>
                </a:solidFill>
                <a:latin typeface="Arial" charset="0"/>
                <a:ea typeface="ＭＳ Ｐゴシック" pitchFamily="50" charset="-128"/>
              </a:defRPr>
            </a:lvl4pPr>
            <a:lvl5pPr algn="ctr" rtl="0" eaLnBrk="1" fontAlgn="base" hangingPunct="1">
              <a:spcBef>
                <a:spcPct val="0"/>
              </a:spcBef>
              <a:spcAft>
                <a:spcPct val="0"/>
              </a:spcAft>
              <a:defRPr kumimoji="1" sz="2400">
                <a:solidFill>
                  <a:schemeClr val="tx2"/>
                </a:solidFill>
                <a:latin typeface="Arial" charset="0"/>
                <a:ea typeface="ＭＳ Ｐゴシック" pitchFamily="50" charset="-128"/>
              </a:defRPr>
            </a:lvl5pPr>
            <a:lvl6pPr marL="457200" algn="ctr" rtl="0" eaLnBrk="1" fontAlgn="base" hangingPunct="1">
              <a:spcBef>
                <a:spcPct val="0"/>
              </a:spcBef>
              <a:spcAft>
                <a:spcPct val="0"/>
              </a:spcAft>
              <a:defRPr kumimoji="1" sz="2400">
                <a:solidFill>
                  <a:schemeClr val="tx2"/>
                </a:solidFill>
                <a:latin typeface="Arial" charset="0"/>
                <a:ea typeface="ＭＳ Ｐゴシック" pitchFamily="50" charset="-128"/>
              </a:defRPr>
            </a:lvl6pPr>
            <a:lvl7pPr marL="914400" algn="ctr" rtl="0" eaLnBrk="1" fontAlgn="base" hangingPunct="1">
              <a:spcBef>
                <a:spcPct val="0"/>
              </a:spcBef>
              <a:spcAft>
                <a:spcPct val="0"/>
              </a:spcAft>
              <a:defRPr kumimoji="1" sz="2400">
                <a:solidFill>
                  <a:schemeClr val="tx2"/>
                </a:solidFill>
                <a:latin typeface="Arial" charset="0"/>
                <a:ea typeface="ＭＳ Ｐゴシック" pitchFamily="50" charset="-128"/>
              </a:defRPr>
            </a:lvl7pPr>
            <a:lvl8pPr marL="1371600" algn="ctr" rtl="0" eaLnBrk="1" fontAlgn="base" hangingPunct="1">
              <a:spcBef>
                <a:spcPct val="0"/>
              </a:spcBef>
              <a:spcAft>
                <a:spcPct val="0"/>
              </a:spcAft>
              <a:defRPr kumimoji="1" sz="2400">
                <a:solidFill>
                  <a:schemeClr val="tx2"/>
                </a:solidFill>
                <a:latin typeface="Arial" charset="0"/>
                <a:ea typeface="ＭＳ Ｐゴシック" pitchFamily="50" charset="-128"/>
              </a:defRPr>
            </a:lvl8pPr>
            <a:lvl9pPr marL="1828800" algn="ctr" rtl="0" eaLnBrk="1" fontAlgn="base" hangingPunct="1">
              <a:spcBef>
                <a:spcPct val="0"/>
              </a:spcBef>
              <a:spcAft>
                <a:spcPct val="0"/>
              </a:spcAft>
              <a:defRPr kumimoji="1" sz="2400">
                <a:solidFill>
                  <a:schemeClr val="tx2"/>
                </a:solidFill>
                <a:latin typeface="Arial" charset="0"/>
                <a:ea typeface="ＭＳ Ｐゴシック" pitchFamily="50" charset="-128"/>
              </a:defRPr>
            </a:lvl9pPr>
          </a:lstStyle>
          <a:p>
            <a:pPr algn="l"/>
            <a:r>
              <a:rPr lang="ja-JP" altLang="en-US" sz="2800" dirty="0"/>
              <a:t>つまり下のようなシステムが簡単に組める様になるわけです。</a:t>
            </a:r>
            <a:endParaRPr lang="en-US" altLang="ja-JP" sz="2800" dirty="0"/>
          </a:p>
        </p:txBody>
      </p:sp>
      <p:sp>
        <p:nvSpPr>
          <p:cNvPr id="7" name="TextBox 6">
            <a:extLst>
              <a:ext uri="{FF2B5EF4-FFF2-40B4-BE49-F238E27FC236}">
                <a16:creationId xmlns:a16="http://schemas.microsoft.com/office/drawing/2014/main" id="{18EBCF95-0EE1-4777-B7A4-9165CA78B55A}"/>
              </a:ext>
            </a:extLst>
          </p:cNvPr>
          <p:cNvSpPr txBox="1"/>
          <p:nvPr/>
        </p:nvSpPr>
        <p:spPr>
          <a:xfrm>
            <a:off x="1768231" y="5373216"/>
            <a:ext cx="1795657" cy="369332"/>
          </a:xfrm>
          <a:prstGeom prst="rect">
            <a:avLst/>
          </a:prstGeom>
          <a:noFill/>
        </p:spPr>
        <p:txBody>
          <a:bodyPr wrap="square" rtlCol="0">
            <a:spAutoFit/>
          </a:bodyPr>
          <a:lstStyle/>
          <a:p>
            <a:r>
              <a:rPr lang="ja-JP" altLang="en-US" sz="900" dirty="0">
                <a:hlinkClick r:id="rId3" tooltip="https://commons.wikimedia.org/wiki/File:MITSIBISHI_PLC_Panel.jpg"/>
              </a:rPr>
              <a:t>This Photo</a:t>
            </a:r>
            <a:r>
              <a:rPr lang="ja-JP" altLang="en-US" sz="900" dirty="0"/>
              <a:t> by Unknown Author is licensed under </a:t>
            </a:r>
            <a:r>
              <a:rPr lang="ja-JP" altLang="en-US" sz="900" dirty="0">
                <a:hlinkClick r:id="rId4" tooltip="https://creativecommons.org/licenses/by-sa/3.0/"/>
              </a:rPr>
              <a:t>CC BY-SA</a:t>
            </a:r>
            <a:endParaRPr lang="ja-JP" altLang="en-US" sz="900" dirty="0"/>
          </a:p>
        </p:txBody>
      </p:sp>
      <p:pic>
        <p:nvPicPr>
          <p:cNvPr id="9" name="Picture 8">
            <a:extLst>
              <a:ext uri="{FF2B5EF4-FFF2-40B4-BE49-F238E27FC236}">
                <a16:creationId xmlns:a16="http://schemas.microsoft.com/office/drawing/2014/main" id="{3AC42126-65D2-4568-969E-EC12FA94D96E}"/>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2290564" y="3212976"/>
            <a:ext cx="2209428" cy="1539235"/>
          </a:xfrm>
          <a:prstGeom prst="rect">
            <a:avLst/>
          </a:prstGeom>
        </p:spPr>
      </p:pic>
      <p:pic>
        <p:nvPicPr>
          <p:cNvPr id="5" name="Picture 4">
            <a:extLst>
              <a:ext uri="{FF2B5EF4-FFF2-40B4-BE49-F238E27FC236}">
                <a16:creationId xmlns:a16="http://schemas.microsoft.com/office/drawing/2014/main" id="{D9A0BD0F-97E1-48F1-975C-622A01A8599D}"/>
              </a:ext>
            </a:extLst>
          </p:cNvPr>
          <p:cNvPicPr>
            <a:picLocks noChangeAspect="1"/>
          </p:cNvPicPr>
          <p:nvPr/>
        </p:nvPicPr>
        <p:blipFill>
          <a:blip r:embed="rId7">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467545" y="3219216"/>
            <a:ext cx="2016223" cy="2060152"/>
          </a:xfrm>
          <a:prstGeom prst="rect">
            <a:avLst/>
          </a:prstGeom>
        </p:spPr>
      </p:pic>
      <p:pic>
        <p:nvPicPr>
          <p:cNvPr id="19" name="Picture 18">
            <a:extLst>
              <a:ext uri="{FF2B5EF4-FFF2-40B4-BE49-F238E27FC236}">
                <a16:creationId xmlns:a16="http://schemas.microsoft.com/office/drawing/2014/main" id="{879CD217-8E9B-44D4-93DB-0B8BCE323813}"/>
              </a:ext>
            </a:extLst>
          </p:cNvPr>
          <p:cNvPicPr>
            <a:picLocks noChangeAspect="1"/>
          </p:cNvPicPr>
          <p:nvPr/>
        </p:nvPicPr>
        <p:blipFill>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5292080" y="2628083"/>
            <a:ext cx="1628003" cy="1265834"/>
          </a:xfrm>
          <a:prstGeom prst="rect">
            <a:avLst/>
          </a:prstGeom>
        </p:spPr>
      </p:pic>
      <p:pic>
        <p:nvPicPr>
          <p:cNvPr id="22" name="Picture 21">
            <a:extLst>
              <a:ext uri="{FF2B5EF4-FFF2-40B4-BE49-F238E27FC236}">
                <a16:creationId xmlns:a16="http://schemas.microsoft.com/office/drawing/2014/main" id="{5FAB8A5E-DD09-41EE-8C68-E0A1B716EB81}"/>
              </a:ext>
            </a:extLst>
          </p:cNvPr>
          <p:cNvPicPr>
            <a:picLocks noChangeAspect="1"/>
          </p:cNvPicPr>
          <p:nvPr/>
        </p:nvPicPr>
        <p:blipFill>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5292079" y="4683446"/>
            <a:ext cx="1628003" cy="1265834"/>
          </a:xfrm>
          <a:prstGeom prst="rect">
            <a:avLst/>
          </a:prstGeom>
        </p:spPr>
      </p:pic>
      <p:pic>
        <p:nvPicPr>
          <p:cNvPr id="23" name="Picture 22">
            <a:extLst>
              <a:ext uri="{FF2B5EF4-FFF2-40B4-BE49-F238E27FC236}">
                <a16:creationId xmlns:a16="http://schemas.microsoft.com/office/drawing/2014/main" id="{F1351AA5-B6CB-4D55-B2E1-1101C794079E}"/>
              </a:ext>
            </a:extLst>
          </p:cNvPr>
          <p:cNvPicPr>
            <a:picLocks noChangeAspect="1"/>
          </p:cNvPicPr>
          <p:nvPr/>
        </p:nvPicPr>
        <p:blipFill>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7161738" y="3742585"/>
            <a:ext cx="1628003" cy="1265834"/>
          </a:xfrm>
          <a:prstGeom prst="rect">
            <a:avLst/>
          </a:prstGeom>
        </p:spPr>
      </p:pic>
      <p:sp>
        <p:nvSpPr>
          <p:cNvPr id="25" name="Arrow: Quad 24">
            <a:extLst>
              <a:ext uri="{FF2B5EF4-FFF2-40B4-BE49-F238E27FC236}">
                <a16:creationId xmlns:a16="http://schemas.microsoft.com/office/drawing/2014/main" id="{125621D9-2E0E-444C-9F3C-31083C6DC535}"/>
              </a:ext>
            </a:extLst>
          </p:cNvPr>
          <p:cNvSpPr/>
          <p:nvPr/>
        </p:nvSpPr>
        <p:spPr>
          <a:xfrm>
            <a:off x="4306787" y="3893917"/>
            <a:ext cx="2854949" cy="726320"/>
          </a:xfrm>
          <a:prstGeom prst="quad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142316988"/>
      </p:ext>
    </p:extLst>
  </p:cSld>
  <p:clrMapOvr>
    <a:masterClrMapping/>
  </p:clrMapOvr>
  <p:transition>
    <p:wipe dir="u"/>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タイトル 1">
            <a:extLst>
              <a:ext uri="{FF2B5EF4-FFF2-40B4-BE49-F238E27FC236}">
                <a16:creationId xmlns:a16="http://schemas.microsoft.com/office/drawing/2014/main" id="{D52EFC44-EC1C-46A1-88E9-FB5309C6A2C1}"/>
              </a:ext>
            </a:extLst>
          </p:cNvPr>
          <p:cNvSpPr txBox="1">
            <a:spLocks/>
          </p:cNvSpPr>
          <p:nvPr/>
        </p:nvSpPr>
        <p:spPr bwMode="auto">
          <a:xfrm>
            <a:off x="-684584" y="133681"/>
            <a:ext cx="10081120" cy="53597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ctr" rtl="0" eaLnBrk="1" fontAlgn="base" hangingPunct="1">
              <a:spcBef>
                <a:spcPct val="0"/>
              </a:spcBef>
              <a:spcAft>
                <a:spcPct val="0"/>
              </a:spcAft>
              <a:defRPr kumimoji="1" sz="2400">
                <a:solidFill>
                  <a:schemeClr val="tx2"/>
                </a:solidFill>
                <a:latin typeface="+mj-lt"/>
                <a:ea typeface="+mj-ea"/>
                <a:cs typeface="+mj-cs"/>
              </a:defRPr>
            </a:lvl1pPr>
            <a:lvl2pPr algn="ctr" rtl="0" eaLnBrk="1" fontAlgn="base" hangingPunct="1">
              <a:spcBef>
                <a:spcPct val="0"/>
              </a:spcBef>
              <a:spcAft>
                <a:spcPct val="0"/>
              </a:spcAft>
              <a:defRPr kumimoji="1" sz="2400">
                <a:solidFill>
                  <a:schemeClr val="tx2"/>
                </a:solidFill>
                <a:latin typeface="Arial" charset="0"/>
                <a:ea typeface="ＭＳ Ｐゴシック" pitchFamily="50" charset="-128"/>
              </a:defRPr>
            </a:lvl2pPr>
            <a:lvl3pPr algn="ctr" rtl="0" eaLnBrk="1" fontAlgn="base" hangingPunct="1">
              <a:spcBef>
                <a:spcPct val="0"/>
              </a:spcBef>
              <a:spcAft>
                <a:spcPct val="0"/>
              </a:spcAft>
              <a:defRPr kumimoji="1" sz="2400">
                <a:solidFill>
                  <a:schemeClr val="tx2"/>
                </a:solidFill>
                <a:latin typeface="Arial" charset="0"/>
                <a:ea typeface="ＭＳ Ｐゴシック" pitchFamily="50" charset="-128"/>
              </a:defRPr>
            </a:lvl3pPr>
            <a:lvl4pPr algn="ctr" rtl="0" eaLnBrk="1" fontAlgn="base" hangingPunct="1">
              <a:spcBef>
                <a:spcPct val="0"/>
              </a:spcBef>
              <a:spcAft>
                <a:spcPct val="0"/>
              </a:spcAft>
              <a:defRPr kumimoji="1" sz="2400">
                <a:solidFill>
                  <a:schemeClr val="tx2"/>
                </a:solidFill>
                <a:latin typeface="Arial" charset="0"/>
                <a:ea typeface="ＭＳ Ｐゴシック" pitchFamily="50" charset="-128"/>
              </a:defRPr>
            </a:lvl4pPr>
            <a:lvl5pPr algn="ctr" rtl="0" eaLnBrk="1" fontAlgn="base" hangingPunct="1">
              <a:spcBef>
                <a:spcPct val="0"/>
              </a:spcBef>
              <a:spcAft>
                <a:spcPct val="0"/>
              </a:spcAft>
              <a:defRPr kumimoji="1" sz="2400">
                <a:solidFill>
                  <a:schemeClr val="tx2"/>
                </a:solidFill>
                <a:latin typeface="Arial" charset="0"/>
                <a:ea typeface="ＭＳ Ｐゴシック" pitchFamily="50" charset="-128"/>
              </a:defRPr>
            </a:lvl5pPr>
            <a:lvl6pPr marL="457200" algn="ctr" rtl="0" eaLnBrk="1" fontAlgn="base" hangingPunct="1">
              <a:spcBef>
                <a:spcPct val="0"/>
              </a:spcBef>
              <a:spcAft>
                <a:spcPct val="0"/>
              </a:spcAft>
              <a:defRPr kumimoji="1" sz="2400">
                <a:solidFill>
                  <a:schemeClr val="tx2"/>
                </a:solidFill>
                <a:latin typeface="Arial" charset="0"/>
                <a:ea typeface="ＭＳ Ｐゴシック" pitchFamily="50" charset="-128"/>
              </a:defRPr>
            </a:lvl6pPr>
            <a:lvl7pPr marL="914400" algn="ctr" rtl="0" eaLnBrk="1" fontAlgn="base" hangingPunct="1">
              <a:spcBef>
                <a:spcPct val="0"/>
              </a:spcBef>
              <a:spcAft>
                <a:spcPct val="0"/>
              </a:spcAft>
              <a:defRPr kumimoji="1" sz="2400">
                <a:solidFill>
                  <a:schemeClr val="tx2"/>
                </a:solidFill>
                <a:latin typeface="Arial" charset="0"/>
                <a:ea typeface="ＭＳ Ｐゴシック" pitchFamily="50" charset="-128"/>
              </a:defRPr>
            </a:lvl7pPr>
            <a:lvl8pPr marL="1371600" algn="ctr" rtl="0" eaLnBrk="1" fontAlgn="base" hangingPunct="1">
              <a:spcBef>
                <a:spcPct val="0"/>
              </a:spcBef>
              <a:spcAft>
                <a:spcPct val="0"/>
              </a:spcAft>
              <a:defRPr kumimoji="1" sz="2400">
                <a:solidFill>
                  <a:schemeClr val="tx2"/>
                </a:solidFill>
                <a:latin typeface="Arial" charset="0"/>
                <a:ea typeface="ＭＳ Ｐゴシック" pitchFamily="50" charset="-128"/>
              </a:defRPr>
            </a:lvl8pPr>
            <a:lvl9pPr marL="1828800" algn="ctr" rtl="0" eaLnBrk="1" fontAlgn="base" hangingPunct="1">
              <a:spcBef>
                <a:spcPct val="0"/>
              </a:spcBef>
              <a:spcAft>
                <a:spcPct val="0"/>
              </a:spcAft>
              <a:defRPr kumimoji="1" sz="2400">
                <a:solidFill>
                  <a:schemeClr val="tx2"/>
                </a:solidFill>
                <a:latin typeface="Arial" charset="0"/>
                <a:ea typeface="ＭＳ Ｐゴシック" pitchFamily="50" charset="-128"/>
              </a:defRPr>
            </a:lvl9pPr>
          </a:lstStyle>
          <a:p>
            <a:r>
              <a:rPr lang="en-US" altLang="ja-JP" sz="3600" kern="0" dirty="0"/>
              <a:t>OPC</a:t>
            </a:r>
            <a:r>
              <a:rPr lang="ja-JP" altLang="en-US" sz="3600" kern="0" dirty="0"/>
              <a:t> </a:t>
            </a:r>
            <a:r>
              <a:rPr lang="en-US" altLang="ja-JP" sz="3600" kern="0" dirty="0"/>
              <a:t>UA</a:t>
            </a:r>
            <a:r>
              <a:rPr lang="ja-JP" altLang="en-US" sz="3600" kern="0" dirty="0"/>
              <a:t>対応品の一覧</a:t>
            </a:r>
          </a:p>
        </p:txBody>
      </p:sp>
      <p:sp>
        <p:nvSpPr>
          <p:cNvPr id="6" name="タイトル 1">
            <a:extLst>
              <a:ext uri="{FF2B5EF4-FFF2-40B4-BE49-F238E27FC236}">
                <a16:creationId xmlns:a16="http://schemas.microsoft.com/office/drawing/2014/main" id="{0BD9EE5B-8A9B-4DA6-94AE-C3921FC2C0CC}"/>
              </a:ext>
            </a:extLst>
          </p:cNvPr>
          <p:cNvSpPr txBox="1">
            <a:spLocks/>
          </p:cNvSpPr>
          <p:nvPr/>
        </p:nvSpPr>
        <p:spPr bwMode="auto">
          <a:xfrm>
            <a:off x="179512" y="848255"/>
            <a:ext cx="8890329" cy="4236929"/>
          </a:xfrm>
          <a:prstGeom prst="rect">
            <a:avLst/>
          </a:prstGeom>
          <a:noFill/>
          <a:ln w="9525">
            <a:noFill/>
            <a:miter lim="800000"/>
            <a:headEnd/>
            <a:tailEnd/>
          </a:ln>
        </p:spPr>
        <p:txBody>
          <a:bodyPr vert="horz" wrap="square" lIns="91440" tIns="45720" rIns="91440" bIns="45720" numCol="1" spcCol="0" anchor="t" anchorCtr="0" compatLnSpc="1">
            <a:prstTxWarp prst="textNoShape">
              <a:avLst/>
            </a:prstTxWarp>
          </a:bodyPr>
          <a:lstStyle>
            <a:lvl1pPr algn="ctr" rtl="0" eaLnBrk="1" fontAlgn="base" hangingPunct="1">
              <a:spcBef>
                <a:spcPct val="0"/>
              </a:spcBef>
              <a:spcAft>
                <a:spcPct val="0"/>
              </a:spcAft>
              <a:defRPr kumimoji="1" sz="2400">
                <a:solidFill>
                  <a:schemeClr val="tx2"/>
                </a:solidFill>
                <a:latin typeface="+mj-lt"/>
                <a:ea typeface="+mj-ea"/>
                <a:cs typeface="+mj-cs"/>
              </a:defRPr>
            </a:lvl1pPr>
            <a:lvl2pPr algn="ctr" rtl="0" eaLnBrk="1" fontAlgn="base" hangingPunct="1">
              <a:spcBef>
                <a:spcPct val="0"/>
              </a:spcBef>
              <a:spcAft>
                <a:spcPct val="0"/>
              </a:spcAft>
              <a:defRPr kumimoji="1" sz="2400">
                <a:solidFill>
                  <a:schemeClr val="tx2"/>
                </a:solidFill>
                <a:latin typeface="Arial" charset="0"/>
                <a:ea typeface="ＭＳ Ｐゴシック" pitchFamily="50" charset="-128"/>
              </a:defRPr>
            </a:lvl2pPr>
            <a:lvl3pPr algn="ctr" rtl="0" eaLnBrk="1" fontAlgn="base" hangingPunct="1">
              <a:spcBef>
                <a:spcPct val="0"/>
              </a:spcBef>
              <a:spcAft>
                <a:spcPct val="0"/>
              </a:spcAft>
              <a:defRPr kumimoji="1" sz="2400">
                <a:solidFill>
                  <a:schemeClr val="tx2"/>
                </a:solidFill>
                <a:latin typeface="Arial" charset="0"/>
                <a:ea typeface="ＭＳ Ｐゴシック" pitchFamily="50" charset="-128"/>
              </a:defRPr>
            </a:lvl3pPr>
            <a:lvl4pPr algn="ctr" rtl="0" eaLnBrk="1" fontAlgn="base" hangingPunct="1">
              <a:spcBef>
                <a:spcPct val="0"/>
              </a:spcBef>
              <a:spcAft>
                <a:spcPct val="0"/>
              </a:spcAft>
              <a:defRPr kumimoji="1" sz="2400">
                <a:solidFill>
                  <a:schemeClr val="tx2"/>
                </a:solidFill>
                <a:latin typeface="Arial" charset="0"/>
                <a:ea typeface="ＭＳ Ｐゴシック" pitchFamily="50" charset="-128"/>
              </a:defRPr>
            </a:lvl4pPr>
            <a:lvl5pPr algn="ctr" rtl="0" eaLnBrk="1" fontAlgn="base" hangingPunct="1">
              <a:spcBef>
                <a:spcPct val="0"/>
              </a:spcBef>
              <a:spcAft>
                <a:spcPct val="0"/>
              </a:spcAft>
              <a:defRPr kumimoji="1" sz="2400">
                <a:solidFill>
                  <a:schemeClr val="tx2"/>
                </a:solidFill>
                <a:latin typeface="Arial" charset="0"/>
                <a:ea typeface="ＭＳ Ｐゴシック" pitchFamily="50" charset="-128"/>
              </a:defRPr>
            </a:lvl5pPr>
            <a:lvl6pPr marL="457200" algn="ctr" rtl="0" eaLnBrk="1" fontAlgn="base" hangingPunct="1">
              <a:spcBef>
                <a:spcPct val="0"/>
              </a:spcBef>
              <a:spcAft>
                <a:spcPct val="0"/>
              </a:spcAft>
              <a:defRPr kumimoji="1" sz="2400">
                <a:solidFill>
                  <a:schemeClr val="tx2"/>
                </a:solidFill>
                <a:latin typeface="Arial" charset="0"/>
                <a:ea typeface="ＭＳ Ｐゴシック" pitchFamily="50" charset="-128"/>
              </a:defRPr>
            </a:lvl6pPr>
            <a:lvl7pPr marL="914400" algn="ctr" rtl="0" eaLnBrk="1" fontAlgn="base" hangingPunct="1">
              <a:spcBef>
                <a:spcPct val="0"/>
              </a:spcBef>
              <a:spcAft>
                <a:spcPct val="0"/>
              </a:spcAft>
              <a:defRPr kumimoji="1" sz="2400">
                <a:solidFill>
                  <a:schemeClr val="tx2"/>
                </a:solidFill>
                <a:latin typeface="Arial" charset="0"/>
                <a:ea typeface="ＭＳ Ｐゴシック" pitchFamily="50" charset="-128"/>
              </a:defRPr>
            </a:lvl7pPr>
            <a:lvl8pPr marL="1371600" algn="ctr" rtl="0" eaLnBrk="1" fontAlgn="base" hangingPunct="1">
              <a:spcBef>
                <a:spcPct val="0"/>
              </a:spcBef>
              <a:spcAft>
                <a:spcPct val="0"/>
              </a:spcAft>
              <a:defRPr kumimoji="1" sz="2400">
                <a:solidFill>
                  <a:schemeClr val="tx2"/>
                </a:solidFill>
                <a:latin typeface="Arial" charset="0"/>
                <a:ea typeface="ＭＳ Ｐゴシック" pitchFamily="50" charset="-128"/>
              </a:defRPr>
            </a:lvl8pPr>
            <a:lvl9pPr marL="1828800" algn="ctr" rtl="0" eaLnBrk="1" fontAlgn="base" hangingPunct="1">
              <a:spcBef>
                <a:spcPct val="0"/>
              </a:spcBef>
              <a:spcAft>
                <a:spcPct val="0"/>
              </a:spcAft>
              <a:defRPr kumimoji="1" sz="2400">
                <a:solidFill>
                  <a:schemeClr val="tx2"/>
                </a:solidFill>
                <a:latin typeface="Arial" charset="0"/>
                <a:ea typeface="ＭＳ Ｐゴシック" pitchFamily="50" charset="-128"/>
              </a:defRPr>
            </a:lvl9pPr>
          </a:lstStyle>
          <a:p>
            <a:pPr algn="l"/>
            <a:r>
              <a:rPr lang="ja-JP" altLang="en-US" sz="2800" dirty="0"/>
              <a:t>対応品は現在</a:t>
            </a:r>
            <a:r>
              <a:rPr lang="en-US" altLang="ja-JP" sz="2800" dirty="0"/>
              <a:t>33</a:t>
            </a:r>
            <a:r>
              <a:rPr lang="ja-JP" altLang="en-US" sz="2800" dirty="0"/>
              <a:t>品あるようです。</a:t>
            </a:r>
            <a:endParaRPr lang="en-US" altLang="ja-JP" sz="2800" dirty="0"/>
          </a:p>
          <a:p>
            <a:pPr algn="l"/>
            <a:r>
              <a:rPr lang="en-US" altLang="ja-JP" sz="2800" dirty="0"/>
              <a:t>OPC Classic</a:t>
            </a:r>
            <a:r>
              <a:rPr lang="ja-JP" altLang="en-US" sz="2800" dirty="0"/>
              <a:t>も含めてその数な様子ですが。</a:t>
            </a:r>
            <a:endParaRPr lang="en-US" altLang="ja-JP" sz="2800" dirty="0"/>
          </a:p>
        </p:txBody>
      </p:sp>
      <p:sp>
        <p:nvSpPr>
          <p:cNvPr id="26" name="Rectangle 25">
            <a:extLst>
              <a:ext uri="{FF2B5EF4-FFF2-40B4-BE49-F238E27FC236}">
                <a16:creationId xmlns:a16="http://schemas.microsoft.com/office/drawing/2014/main" id="{0421E56D-3A2B-4D31-856F-84E75BD32069}"/>
              </a:ext>
            </a:extLst>
          </p:cNvPr>
          <p:cNvSpPr/>
          <p:nvPr/>
        </p:nvSpPr>
        <p:spPr>
          <a:xfrm>
            <a:off x="2123728" y="2267580"/>
            <a:ext cx="6174432" cy="369332"/>
          </a:xfrm>
          <a:prstGeom prst="rect">
            <a:avLst/>
          </a:prstGeom>
        </p:spPr>
        <p:txBody>
          <a:bodyPr wrap="square">
            <a:spAutoFit/>
          </a:bodyPr>
          <a:lstStyle/>
          <a:p>
            <a:r>
              <a:rPr lang="en-US" altLang="ja-JP" dirty="0">
                <a:hlinkClick r:id="rId3"/>
              </a:rPr>
              <a:t>https://jp.opcfoundation.org/certified-products/</a:t>
            </a:r>
            <a:endParaRPr lang="ja-JP" altLang="en-US" dirty="0"/>
          </a:p>
        </p:txBody>
      </p:sp>
      <p:pic>
        <p:nvPicPr>
          <p:cNvPr id="27" name="Picture 26">
            <a:extLst>
              <a:ext uri="{FF2B5EF4-FFF2-40B4-BE49-F238E27FC236}">
                <a16:creationId xmlns:a16="http://schemas.microsoft.com/office/drawing/2014/main" id="{CCC9D354-214F-4E25-93BF-FC174C0D024B}"/>
              </a:ext>
            </a:extLst>
          </p:cNvPr>
          <p:cNvPicPr>
            <a:picLocks noChangeAspect="1"/>
          </p:cNvPicPr>
          <p:nvPr/>
        </p:nvPicPr>
        <p:blipFill>
          <a:blip r:embed="rId4"/>
          <a:stretch>
            <a:fillRect/>
          </a:stretch>
        </p:blipFill>
        <p:spPr>
          <a:xfrm>
            <a:off x="942328" y="2767990"/>
            <a:ext cx="7381875" cy="3895725"/>
          </a:xfrm>
          <a:prstGeom prst="rect">
            <a:avLst/>
          </a:prstGeom>
        </p:spPr>
      </p:pic>
    </p:spTree>
    <p:extLst>
      <p:ext uri="{BB962C8B-B14F-4D97-AF65-F5344CB8AC3E}">
        <p14:creationId xmlns:p14="http://schemas.microsoft.com/office/powerpoint/2010/main" val="1808632222"/>
      </p:ext>
    </p:extLst>
  </p:cSld>
  <p:clrMapOvr>
    <a:masterClrMapping/>
  </p:clrMapOvr>
  <p:transition>
    <p:wipe dir="u"/>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タイトル 1">
            <a:extLst>
              <a:ext uri="{FF2B5EF4-FFF2-40B4-BE49-F238E27FC236}">
                <a16:creationId xmlns:a16="http://schemas.microsoft.com/office/drawing/2014/main" id="{D52EFC44-EC1C-46A1-88E9-FB5309C6A2C1}"/>
              </a:ext>
            </a:extLst>
          </p:cNvPr>
          <p:cNvSpPr txBox="1">
            <a:spLocks/>
          </p:cNvSpPr>
          <p:nvPr/>
        </p:nvSpPr>
        <p:spPr bwMode="auto">
          <a:xfrm>
            <a:off x="-684584" y="133681"/>
            <a:ext cx="10081120" cy="53597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ctr" rtl="0" eaLnBrk="1" fontAlgn="base" hangingPunct="1">
              <a:spcBef>
                <a:spcPct val="0"/>
              </a:spcBef>
              <a:spcAft>
                <a:spcPct val="0"/>
              </a:spcAft>
              <a:defRPr kumimoji="1" sz="2400">
                <a:solidFill>
                  <a:schemeClr val="tx2"/>
                </a:solidFill>
                <a:latin typeface="+mj-lt"/>
                <a:ea typeface="+mj-ea"/>
                <a:cs typeface="+mj-cs"/>
              </a:defRPr>
            </a:lvl1pPr>
            <a:lvl2pPr algn="ctr" rtl="0" eaLnBrk="1" fontAlgn="base" hangingPunct="1">
              <a:spcBef>
                <a:spcPct val="0"/>
              </a:spcBef>
              <a:spcAft>
                <a:spcPct val="0"/>
              </a:spcAft>
              <a:defRPr kumimoji="1" sz="2400">
                <a:solidFill>
                  <a:schemeClr val="tx2"/>
                </a:solidFill>
                <a:latin typeface="Arial" charset="0"/>
                <a:ea typeface="ＭＳ Ｐゴシック" pitchFamily="50" charset="-128"/>
              </a:defRPr>
            </a:lvl2pPr>
            <a:lvl3pPr algn="ctr" rtl="0" eaLnBrk="1" fontAlgn="base" hangingPunct="1">
              <a:spcBef>
                <a:spcPct val="0"/>
              </a:spcBef>
              <a:spcAft>
                <a:spcPct val="0"/>
              </a:spcAft>
              <a:defRPr kumimoji="1" sz="2400">
                <a:solidFill>
                  <a:schemeClr val="tx2"/>
                </a:solidFill>
                <a:latin typeface="Arial" charset="0"/>
                <a:ea typeface="ＭＳ Ｐゴシック" pitchFamily="50" charset="-128"/>
              </a:defRPr>
            </a:lvl3pPr>
            <a:lvl4pPr algn="ctr" rtl="0" eaLnBrk="1" fontAlgn="base" hangingPunct="1">
              <a:spcBef>
                <a:spcPct val="0"/>
              </a:spcBef>
              <a:spcAft>
                <a:spcPct val="0"/>
              </a:spcAft>
              <a:defRPr kumimoji="1" sz="2400">
                <a:solidFill>
                  <a:schemeClr val="tx2"/>
                </a:solidFill>
                <a:latin typeface="Arial" charset="0"/>
                <a:ea typeface="ＭＳ Ｐゴシック" pitchFamily="50" charset="-128"/>
              </a:defRPr>
            </a:lvl4pPr>
            <a:lvl5pPr algn="ctr" rtl="0" eaLnBrk="1" fontAlgn="base" hangingPunct="1">
              <a:spcBef>
                <a:spcPct val="0"/>
              </a:spcBef>
              <a:spcAft>
                <a:spcPct val="0"/>
              </a:spcAft>
              <a:defRPr kumimoji="1" sz="2400">
                <a:solidFill>
                  <a:schemeClr val="tx2"/>
                </a:solidFill>
                <a:latin typeface="Arial" charset="0"/>
                <a:ea typeface="ＭＳ Ｐゴシック" pitchFamily="50" charset="-128"/>
              </a:defRPr>
            </a:lvl5pPr>
            <a:lvl6pPr marL="457200" algn="ctr" rtl="0" eaLnBrk="1" fontAlgn="base" hangingPunct="1">
              <a:spcBef>
                <a:spcPct val="0"/>
              </a:spcBef>
              <a:spcAft>
                <a:spcPct val="0"/>
              </a:spcAft>
              <a:defRPr kumimoji="1" sz="2400">
                <a:solidFill>
                  <a:schemeClr val="tx2"/>
                </a:solidFill>
                <a:latin typeface="Arial" charset="0"/>
                <a:ea typeface="ＭＳ Ｐゴシック" pitchFamily="50" charset="-128"/>
              </a:defRPr>
            </a:lvl6pPr>
            <a:lvl7pPr marL="914400" algn="ctr" rtl="0" eaLnBrk="1" fontAlgn="base" hangingPunct="1">
              <a:spcBef>
                <a:spcPct val="0"/>
              </a:spcBef>
              <a:spcAft>
                <a:spcPct val="0"/>
              </a:spcAft>
              <a:defRPr kumimoji="1" sz="2400">
                <a:solidFill>
                  <a:schemeClr val="tx2"/>
                </a:solidFill>
                <a:latin typeface="Arial" charset="0"/>
                <a:ea typeface="ＭＳ Ｐゴシック" pitchFamily="50" charset="-128"/>
              </a:defRPr>
            </a:lvl7pPr>
            <a:lvl8pPr marL="1371600" algn="ctr" rtl="0" eaLnBrk="1" fontAlgn="base" hangingPunct="1">
              <a:spcBef>
                <a:spcPct val="0"/>
              </a:spcBef>
              <a:spcAft>
                <a:spcPct val="0"/>
              </a:spcAft>
              <a:defRPr kumimoji="1" sz="2400">
                <a:solidFill>
                  <a:schemeClr val="tx2"/>
                </a:solidFill>
                <a:latin typeface="Arial" charset="0"/>
                <a:ea typeface="ＭＳ Ｐゴシック" pitchFamily="50" charset="-128"/>
              </a:defRPr>
            </a:lvl8pPr>
            <a:lvl9pPr marL="1828800" algn="ctr" rtl="0" eaLnBrk="1" fontAlgn="base" hangingPunct="1">
              <a:spcBef>
                <a:spcPct val="0"/>
              </a:spcBef>
              <a:spcAft>
                <a:spcPct val="0"/>
              </a:spcAft>
              <a:defRPr kumimoji="1" sz="2400">
                <a:solidFill>
                  <a:schemeClr val="tx2"/>
                </a:solidFill>
                <a:latin typeface="Arial" charset="0"/>
                <a:ea typeface="ＭＳ Ｐゴシック" pitchFamily="50" charset="-128"/>
              </a:defRPr>
            </a:lvl9pPr>
          </a:lstStyle>
          <a:p>
            <a:r>
              <a:rPr lang="en-US" altLang="ja-JP" sz="3600" kern="0" dirty="0"/>
              <a:t>OPC</a:t>
            </a:r>
            <a:r>
              <a:rPr lang="ja-JP" altLang="en-US" sz="3600" kern="0" dirty="0"/>
              <a:t>のエキスパート登録プログラム？</a:t>
            </a:r>
          </a:p>
        </p:txBody>
      </p:sp>
      <p:sp>
        <p:nvSpPr>
          <p:cNvPr id="6" name="タイトル 1">
            <a:extLst>
              <a:ext uri="{FF2B5EF4-FFF2-40B4-BE49-F238E27FC236}">
                <a16:creationId xmlns:a16="http://schemas.microsoft.com/office/drawing/2014/main" id="{0BD9EE5B-8A9B-4DA6-94AE-C3921FC2C0CC}"/>
              </a:ext>
            </a:extLst>
          </p:cNvPr>
          <p:cNvSpPr txBox="1">
            <a:spLocks/>
          </p:cNvSpPr>
          <p:nvPr/>
        </p:nvSpPr>
        <p:spPr bwMode="auto">
          <a:xfrm>
            <a:off x="179512" y="848255"/>
            <a:ext cx="8890329" cy="4236929"/>
          </a:xfrm>
          <a:prstGeom prst="rect">
            <a:avLst/>
          </a:prstGeom>
          <a:noFill/>
          <a:ln w="9525">
            <a:noFill/>
            <a:miter lim="800000"/>
            <a:headEnd/>
            <a:tailEnd/>
          </a:ln>
        </p:spPr>
        <p:txBody>
          <a:bodyPr vert="horz" wrap="square" lIns="91440" tIns="45720" rIns="91440" bIns="45720" numCol="1" spcCol="0" anchor="t" anchorCtr="0" compatLnSpc="1">
            <a:prstTxWarp prst="textNoShape">
              <a:avLst/>
            </a:prstTxWarp>
          </a:bodyPr>
          <a:lstStyle>
            <a:lvl1pPr algn="ctr" rtl="0" eaLnBrk="1" fontAlgn="base" hangingPunct="1">
              <a:spcBef>
                <a:spcPct val="0"/>
              </a:spcBef>
              <a:spcAft>
                <a:spcPct val="0"/>
              </a:spcAft>
              <a:defRPr kumimoji="1" sz="2400">
                <a:solidFill>
                  <a:schemeClr val="tx2"/>
                </a:solidFill>
                <a:latin typeface="+mj-lt"/>
                <a:ea typeface="+mj-ea"/>
                <a:cs typeface="+mj-cs"/>
              </a:defRPr>
            </a:lvl1pPr>
            <a:lvl2pPr algn="ctr" rtl="0" eaLnBrk="1" fontAlgn="base" hangingPunct="1">
              <a:spcBef>
                <a:spcPct val="0"/>
              </a:spcBef>
              <a:spcAft>
                <a:spcPct val="0"/>
              </a:spcAft>
              <a:defRPr kumimoji="1" sz="2400">
                <a:solidFill>
                  <a:schemeClr val="tx2"/>
                </a:solidFill>
                <a:latin typeface="Arial" charset="0"/>
                <a:ea typeface="ＭＳ Ｐゴシック" pitchFamily="50" charset="-128"/>
              </a:defRPr>
            </a:lvl2pPr>
            <a:lvl3pPr algn="ctr" rtl="0" eaLnBrk="1" fontAlgn="base" hangingPunct="1">
              <a:spcBef>
                <a:spcPct val="0"/>
              </a:spcBef>
              <a:spcAft>
                <a:spcPct val="0"/>
              </a:spcAft>
              <a:defRPr kumimoji="1" sz="2400">
                <a:solidFill>
                  <a:schemeClr val="tx2"/>
                </a:solidFill>
                <a:latin typeface="Arial" charset="0"/>
                <a:ea typeface="ＭＳ Ｐゴシック" pitchFamily="50" charset="-128"/>
              </a:defRPr>
            </a:lvl3pPr>
            <a:lvl4pPr algn="ctr" rtl="0" eaLnBrk="1" fontAlgn="base" hangingPunct="1">
              <a:spcBef>
                <a:spcPct val="0"/>
              </a:spcBef>
              <a:spcAft>
                <a:spcPct val="0"/>
              </a:spcAft>
              <a:defRPr kumimoji="1" sz="2400">
                <a:solidFill>
                  <a:schemeClr val="tx2"/>
                </a:solidFill>
                <a:latin typeface="Arial" charset="0"/>
                <a:ea typeface="ＭＳ Ｐゴシック" pitchFamily="50" charset="-128"/>
              </a:defRPr>
            </a:lvl4pPr>
            <a:lvl5pPr algn="ctr" rtl="0" eaLnBrk="1" fontAlgn="base" hangingPunct="1">
              <a:spcBef>
                <a:spcPct val="0"/>
              </a:spcBef>
              <a:spcAft>
                <a:spcPct val="0"/>
              </a:spcAft>
              <a:defRPr kumimoji="1" sz="2400">
                <a:solidFill>
                  <a:schemeClr val="tx2"/>
                </a:solidFill>
                <a:latin typeface="Arial" charset="0"/>
                <a:ea typeface="ＭＳ Ｐゴシック" pitchFamily="50" charset="-128"/>
              </a:defRPr>
            </a:lvl5pPr>
            <a:lvl6pPr marL="457200" algn="ctr" rtl="0" eaLnBrk="1" fontAlgn="base" hangingPunct="1">
              <a:spcBef>
                <a:spcPct val="0"/>
              </a:spcBef>
              <a:spcAft>
                <a:spcPct val="0"/>
              </a:spcAft>
              <a:defRPr kumimoji="1" sz="2400">
                <a:solidFill>
                  <a:schemeClr val="tx2"/>
                </a:solidFill>
                <a:latin typeface="Arial" charset="0"/>
                <a:ea typeface="ＭＳ Ｐゴシック" pitchFamily="50" charset="-128"/>
              </a:defRPr>
            </a:lvl6pPr>
            <a:lvl7pPr marL="914400" algn="ctr" rtl="0" eaLnBrk="1" fontAlgn="base" hangingPunct="1">
              <a:spcBef>
                <a:spcPct val="0"/>
              </a:spcBef>
              <a:spcAft>
                <a:spcPct val="0"/>
              </a:spcAft>
              <a:defRPr kumimoji="1" sz="2400">
                <a:solidFill>
                  <a:schemeClr val="tx2"/>
                </a:solidFill>
                <a:latin typeface="Arial" charset="0"/>
                <a:ea typeface="ＭＳ Ｐゴシック" pitchFamily="50" charset="-128"/>
              </a:defRPr>
            </a:lvl7pPr>
            <a:lvl8pPr marL="1371600" algn="ctr" rtl="0" eaLnBrk="1" fontAlgn="base" hangingPunct="1">
              <a:spcBef>
                <a:spcPct val="0"/>
              </a:spcBef>
              <a:spcAft>
                <a:spcPct val="0"/>
              </a:spcAft>
              <a:defRPr kumimoji="1" sz="2400">
                <a:solidFill>
                  <a:schemeClr val="tx2"/>
                </a:solidFill>
                <a:latin typeface="Arial" charset="0"/>
                <a:ea typeface="ＭＳ Ｐゴシック" pitchFamily="50" charset="-128"/>
              </a:defRPr>
            </a:lvl8pPr>
            <a:lvl9pPr marL="1828800" algn="ctr" rtl="0" eaLnBrk="1" fontAlgn="base" hangingPunct="1">
              <a:spcBef>
                <a:spcPct val="0"/>
              </a:spcBef>
              <a:spcAft>
                <a:spcPct val="0"/>
              </a:spcAft>
              <a:defRPr kumimoji="1" sz="2400">
                <a:solidFill>
                  <a:schemeClr val="tx2"/>
                </a:solidFill>
                <a:latin typeface="Arial" charset="0"/>
                <a:ea typeface="ＭＳ Ｐゴシック" pitchFamily="50" charset="-128"/>
              </a:defRPr>
            </a:lvl9pPr>
          </a:lstStyle>
          <a:p>
            <a:pPr algn="l"/>
            <a:r>
              <a:rPr lang="ja-JP" altLang="en-US" sz="2800" dirty="0"/>
              <a:t>台湾の</a:t>
            </a:r>
            <a:r>
              <a:rPr lang="en-US" altLang="ja-JP" sz="2800" dirty="0"/>
              <a:t>OPC Day</a:t>
            </a:r>
            <a:r>
              <a:rPr lang="ja-JP" altLang="en-US" sz="2800" dirty="0"/>
              <a:t>で聞いた話ではマイクロソフト</a:t>
            </a:r>
            <a:r>
              <a:rPr lang="en-US" altLang="ja-JP" sz="2800" dirty="0"/>
              <a:t>MVP</a:t>
            </a:r>
            <a:r>
              <a:rPr lang="ja-JP" altLang="en-US" sz="2800" dirty="0"/>
              <a:t>のような登録されたエキスパートの</a:t>
            </a:r>
            <a:r>
              <a:rPr lang="en-US" altLang="ja-JP" sz="2800" dirty="0"/>
              <a:t>OPC Foundation</a:t>
            </a:r>
            <a:r>
              <a:rPr lang="ja-JP" altLang="en-US" sz="2800" dirty="0"/>
              <a:t>版は下記の人たちだそうです。・・・英語ページです。</a:t>
            </a:r>
            <a:endParaRPr lang="en-US" altLang="ja-JP" sz="2800" dirty="0"/>
          </a:p>
        </p:txBody>
      </p:sp>
      <p:sp>
        <p:nvSpPr>
          <p:cNvPr id="2" name="Rectangle 1">
            <a:extLst>
              <a:ext uri="{FF2B5EF4-FFF2-40B4-BE49-F238E27FC236}">
                <a16:creationId xmlns:a16="http://schemas.microsoft.com/office/drawing/2014/main" id="{62CBB1BE-FC98-4928-BB27-C0737D87F355}"/>
              </a:ext>
            </a:extLst>
          </p:cNvPr>
          <p:cNvSpPr/>
          <p:nvPr/>
        </p:nvSpPr>
        <p:spPr>
          <a:xfrm>
            <a:off x="1619672" y="2176032"/>
            <a:ext cx="7110536" cy="369332"/>
          </a:xfrm>
          <a:prstGeom prst="rect">
            <a:avLst/>
          </a:prstGeom>
        </p:spPr>
        <p:txBody>
          <a:bodyPr wrap="square">
            <a:spAutoFit/>
          </a:bodyPr>
          <a:lstStyle/>
          <a:p>
            <a:r>
              <a:rPr lang="en-US" altLang="ja-JP" dirty="0">
                <a:hlinkClick r:id="rId3"/>
              </a:rPr>
              <a:t>https://opcfoundation.org/about/opc-foundation/experts/</a:t>
            </a:r>
            <a:endParaRPr lang="ja-JP" altLang="en-US" dirty="0"/>
          </a:p>
        </p:txBody>
      </p:sp>
      <p:pic>
        <p:nvPicPr>
          <p:cNvPr id="3" name="Picture 2">
            <a:extLst>
              <a:ext uri="{FF2B5EF4-FFF2-40B4-BE49-F238E27FC236}">
                <a16:creationId xmlns:a16="http://schemas.microsoft.com/office/drawing/2014/main" id="{4087CD0B-6B68-4088-B166-EA4FECE7431A}"/>
              </a:ext>
            </a:extLst>
          </p:cNvPr>
          <p:cNvPicPr>
            <a:picLocks noChangeAspect="1"/>
          </p:cNvPicPr>
          <p:nvPr/>
        </p:nvPicPr>
        <p:blipFill>
          <a:blip r:embed="rId4"/>
          <a:stretch>
            <a:fillRect/>
          </a:stretch>
        </p:blipFill>
        <p:spPr>
          <a:xfrm>
            <a:off x="938501" y="2634664"/>
            <a:ext cx="6729843" cy="4121377"/>
          </a:xfrm>
          <a:prstGeom prst="rect">
            <a:avLst/>
          </a:prstGeom>
        </p:spPr>
      </p:pic>
    </p:spTree>
    <p:extLst>
      <p:ext uri="{BB962C8B-B14F-4D97-AF65-F5344CB8AC3E}">
        <p14:creationId xmlns:p14="http://schemas.microsoft.com/office/powerpoint/2010/main" val="2434397275"/>
      </p:ext>
    </p:extLst>
  </p:cSld>
  <p:clrMapOvr>
    <a:masterClrMapping/>
  </p:clrMapOvr>
  <p:transition>
    <p:wipe dir="u"/>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タイトル 1">
            <a:extLst>
              <a:ext uri="{FF2B5EF4-FFF2-40B4-BE49-F238E27FC236}">
                <a16:creationId xmlns:a16="http://schemas.microsoft.com/office/drawing/2014/main" id="{D52EFC44-EC1C-46A1-88E9-FB5309C6A2C1}"/>
              </a:ext>
            </a:extLst>
          </p:cNvPr>
          <p:cNvSpPr txBox="1">
            <a:spLocks/>
          </p:cNvSpPr>
          <p:nvPr/>
        </p:nvSpPr>
        <p:spPr bwMode="auto">
          <a:xfrm>
            <a:off x="-684584" y="133681"/>
            <a:ext cx="10081120" cy="53597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ctr" rtl="0" eaLnBrk="1" fontAlgn="base" hangingPunct="1">
              <a:spcBef>
                <a:spcPct val="0"/>
              </a:spcBef>
              <a:spcAft>
                <a:spcPct val="0"/>
              </a:spcAft>
              <a:defRPr kumimoji="1" sz="2400">
                <a:solidFill>
                  <a:schemeClr val="tx2"/>
                </a:solidFill>
                <a:latin typeface="+mj-lt"/>
                <a:ea typeface="+mj-ea"/>
                <a:cs typeface="+mj-cs"/>
              </a:defRPr>
            </a:lvl1pPr>
            <a:lvl2pPr algn="ctr" rtl="0" eaLnBrk="1" fontAlgn="base" hangingPunct="1">
              <a:spcBef>
                <a:spcPct val="0"/>
              </a:spcBef>
              <a:spcAft>
                <a:spcPct val="0"/>
              </a:spcAft>
              <a:defRPr kumimoji="1" sz="2400">
                <a:solidFill>
                  <a:schemeClr val="tx2"/>
                </a:solidFill>
                <a:latin typeface="Arial" charset="0"/>
                <a:ea typeface="ＭＳ Ｐゴシック" pitchFamily="50" charset="-128"/>
              </a:defRPr>
            </a:lvl2pPr>
            <a:lvl3pPr algn="ctr" rtl="0" eaLnBrk="1" fontAlgn="base" hangingPunct="1">
              <a:spcBef>
                <a:spcPct val="0"/>
              </a:spcBef>
              <a:spcAft>
                <a:spcPct val="0"/>
              </a:spcAft>
              <a:defRPr kumimoji="1" sz="2400">
                <a:solidFill>
                  <a:schemeClr val="tx2"/>
                </a:solidFill>
                <a:latin typeface="Arial" charset="0"/>
                <a:ea typeface="ＭＳ Ｐゴシック" pitchFamily="50" charset="-128"/>
              </a:defRPr>
            </a:lvl3pPr>
            <a:lvl4pPr algn="ctr" rtl="0" eaLnBrk="1" fontAlgn="base" hangingPunct="1">
              <a:spcBef>
                <a:spcPct val="0"/>
              </a:spcBef>
              <a:spcAft>
                <a:spcPct val="0"/>
              </a:spcAft>
              <a:defRPr kumimoji="1" sz="2400">
                <a:solidFill>
                  <a:schemeClr val="tx2"/>
                </a:solidFill>
                <a:latin typeface="Arial" charset="0"/>
                <a:ea typeface="ＭＳ Ｐゴシック" pitchFamily="50" charset="-128"/>
              </a:defRPr>
            </a:lvl4pPr>
            <a:lvl5pPr algn="ctr" rtl="0" eaLnBrk="1" fontAlgn="base" hangingPunct="1">
              <a:spcBef>
                <a:spcPct val="0"/>
              </a:spcBef>
              <a:spcAft>
                <a:spcPct val="0"/>
              </a:spcAft>
              <a:defRPr kumimoji="1" sz="2400">
                <a:solidFill>
                  <a:schemeClr val="tx2"/>
                </a:solidFill>
                <a:latin typeface="Arial" charset="0"/>
                <a:ea typeface="ＭＳ Ｐゴシック" pitchFamily="50" charset="-128"/>
              </a:defRPr>
            </a:lvl5pPr>
            <a:lvl6pPr marL="457200" algn="ctr" rtl="0" eaLnBrk="1" fontAlgn="base" hangingPunct="1">
              <a:spcBef>
                <a:spcPct val="0"/>
              </a:spcBef>
              <a:spcAft>
                <a:spcPct val="0"/>
              </a:spcAft>
              <a:defRPr kumimoji="1" sz="2400">
                <a:solidFill>
                  <a:schemeClr val="tx2"/>
                </a:solidFill>
                <a:latin typeface="Arial" charset="0"/>
                <a:ea typeface="ＭＳ Ｐゴシック" pitchFamily="50" charset="-128"/>
              </a:defRPr>
            </a:lvl6pPr>
            <a:lvl7pPr marL="914400" algn="ctr" rtl="0" eaLnBrk="1" fontAlgn="base" hangingPunct="1">
              <a:spcBef>
                <a:spcPct val="0"/>
              </a:spcBef>
              <a:spcAft>
                <a:spcPct val="0"/>
              </a:spcAft>
              <a:defRPr kumimoji="1" sz="2400">
                <a:solidFill>
                  <a:schemeClr val="tx2"/>
                </a:solidFill>
                <a:latin typeface="Arial" charset="0"/>
                <a:ea typeface="ＭＳ Ｐゴシック" pitchFamily="50" charset="-128"/>
              </a:defRPr>
            </a:lvl7pPr>
            <a:lvl8pPr marL="1371600" algn="ctr" rtl="0" eaLnBrk="1" fontAlgn="base" hangingPunct="1">
              <a:spcBef>
                <a:spcPct val="0"/>
              </a:spcBef>
              <a:spcAft>
                <a:spcPct val="0"/>
              </a:spcAft>
              <a:defRPr kumimoji="1" sz="2400">
                <a:solidFill>
                  <a:schemeClr val="tx2"/>
                </a:solidFill>
                <a:latin typeface="Arial" charset="0"/>
                <a:ea typeface="ＭＳ Ｐゴシック" pitchFamily="50" charset="-128"/>
              </a:defRPr>
            </a:lvl8pPr>
            <a:lvl9pPr marL="1828800" algn="ctr" rtl="0" eaLnBrk="1" fontAlgn="base" hangingPunct="1">
              <a:spcBef>
                <a:spcPct val="0"/>
              </a:spcBef>
              <a:spcAft>
                <a:spcPct val="0"/>
              </a:spcAft>
              <a:defRPr kumimoji="1" sz="2400">
                <a:solidFill>
                  <a:schemeClr val="tx2"/>
                </a:solidFill>
                <a:latin typeface="Arial" charset="0"/>
                <a:ea typeface="ＭＳ Ｐゴシック" pitchFamily="50" charset="-128"/>
              </a:defRPr>
            </a:lvl9pPr>
          </a:lstStyle>
          <a:p>
            <a:r>
              <a:rPr lang="en-US" altLang="ja-JP" sz="3600" kern="0" dirty="0"/>
              <a:t>OPC</a:t>
            </a:r>
            <a:r>
              <a:rPr lang="ja-JP" altLang="en-US" sz="3600" kern="0" dirty="0"/>
              <a:t> </a:t>
            </a:r>
            <a:r>
              <a:rPr lang="en-US" altLang="ja-JP" sz="3600" kern="0" dirty="0"/>
              <a:t>UA</a:t>
            </a:r>
            <a:r>
              <a:rPr lang="ja-JP" altLang="en-US" sz="3600" kern="0" dirty="0"/>
              <a:t>のサンプル実装</a:t>
            </a:r>
          </a:p>
        </p:txBody>
      </p:sp>
      <p:sp>
        <p:nvSpPr>
          <p:cNvPr id="6" name="タイトル 1">
            <a:extLst>
              <a:ext uri="{FF2B5EF4-FFF2-40B4-BE49-F238E27FC236}">
                <a16:creationId xmlns:a16="http://schemas.microsoft.com/office/drawing/2014/main" id="{0BD9EE5B-8A9B-4DA6-94AE-C3921FC2C0CC}"/>
              </a:ext>
            </a:extLst>
          </p:cNvPr>
          <p:cNvSpPr txBox="1">
            <a:spLocks/>
          </p:cNvSpPr>
          <p:nvPr/>
        </p:nvSpPr>
        <p:spPr bwMode="auto">
          <a:xfrm>
            <a:off x="179512" y="848255"/>
            <a:ext cx="8890329" cy="4236929"/>
          </a:xfrm>
          <a:prstGeom prst="rect">
            <a:avLst/>
          </a:prstGeom>
          <a:noFill/>
          <a:ln w="9525">
            <a:noFill/>
            <a:miter lim="800000"/>
            <a:headEnd/>
            <a:tailEnd/>
          </a:ln>
        </p:spPr>
        <p:txBody>
          <a:bodyPr vert="horz" wrap="square" lIns="91440" tIns="45720" rIns="91440" bIns="45720" numCol="1" spcCol="0" anchor="t" anchorCtr="0" compatLnSpc="1">
            <a:prstTxWarp prst="textNoShape">
              <a:avLst/>
            </a:prstTxWarp>
          </a:bodyPr>
          <a:lstStyle>
            <a:lvl1pPr algn="ctr" rtl="0" eaLnBrk="1" fontAlgn="base" hangingPunct="1">
              <a:spcBef>
                <a:spcPct val="0"/>
              </a:spcBef>
              <a:spcAft>
                <a:spcPct val="0"/>
              </a:spcAft>
              <a:defRPr kumimoji="1" sz="2400">
                <a:solidFill>
                  <a:schemeClr val="tx2"/>
                </a:solidFill>
                <a:latin typeface="+mj-lt"/>
                <a:ea typeface="+mj-ea"/>
                <a:cs typeface="+mj-cs"/>
              </a:defRPr>
            </a:lvl1pPr>
            <a:lvl2pPr algn="ctr" rtl="0" eaLnBrk="1" fontAlgn="base" hangingPunct="1">
              <a:spcBef>
                <a:spcPct val="0"/>
              </a:spcBef>
              <a:spcAft>
                <a:spcPct val="0"/>
              </a:spcAft>
              <a:defRPr kumimoji="1" sz="2400">
                <a:solidFill>
                  <a:schemeClr val="tx2"/>
                </a:solidFill>
                <a:latin typeface="Arial" charset="0"/>
                <a:ea typeface="ＭＳ Ｐゴシック" pitchFamily="50" charset="-128"/>
              </a:defRPr>
            </a:lvl2pPr>
            <a:lvl3pPr algn="ctr" rtl="0" eaLnBrk="1" fontAlgn="base" hangingPunct="1">
              <a:spcBef>
                <a:spcPct val="0"/>
              </a:spcBef>
              <a:spcAft>
                <a:spcPct val="0"/>
              </a:spcAft>
              <a:defRPr kumimoji="1" sz="2400">
                <a:solidFill>
                  <a:schemeClr val="tx2"/>
                </a:solidFill>
                <a:latin typeface="Arial" charset="0"/>
                <a:ea typeface="ＭＳ Ｐゴシック" pitchFamily="50" charset="-128"/>
              </a:defRPr>
            </a:lvl3pPr>
            <a:lvl4pPr algn="ctr" rtl="0" eaLnBrk="1" fontAlgn="base" hangingPunct="1">
              <a:spcBef>
                <a:spcPct val="0"/>
              </a:spcBef>
              <a:spcAft>
                <a:spcPct val="0"/>
              </a:spcAft>
              <a:defRPr kumimoji="1" sz="2400">
                <a:solidFill>
                  <a:schemeClr val="tx2"/>
                </a:solidFill>
                <a:latin typeface="Arial" charset="0"/>
                <a:ea typeface="ＭＳ Ｐゴシック" pitchFamily="50" charset="-128"/>
              </a:defRPr>
            </a:lvl4pPr>
            <a:lvl5pPr algn="ctr" rtl="0" eaLnBrk="1" fontAlgn="base" hangingPunct="1">
              <a:spcBef>
                <a:spcPct val="0"/>
              </a:spcBef>
              <a:spcAft>
                <a:spcPct val="0"/>
              </a:spcAft>
              <a:defRPr kumimoji="1" sz="2400">
                <a:solidFill>
                  <a:schemeClr val="tx2"/>
                </a:solidFill>
                <a:latin typeface="Arial" charset="0"/>
                <a:ea typeface="ＭＳ Ｐゴシック" pitchFamily="50" charset="-128"/>
              </a:defRPr>
            </a:lvl5pPr>
            <a:lvl6pPr marL="457200" algn="ctr" rtl="0" eaLnBrk="1" fontAlgn="base" hangingPunct="1">
              <a:spcBef>
                <a:spcPct val="0"/>
              </a:spcBef>
              <a:spcAft>
                <a:spcPct val="0"/>
              </a:spcAft>
              <a:defRPr kumimoji="1" sz="2400">
                <a:solidFill>
                  <a:schemeClr val="tx2"/>
                </a:solidFill>
                <a:latin typeface="Arial" charset="0"/>
                <a:ea typeface="ＭＳ Ｐゴシック" pitchFamily="50" charset="-128"/>
              </a:defRPr>
            </a:lvl6pPr>
            <a:lvl7pPr marL="914400" algn="ctr" rtl="0" eaLnBrk="1" fontAlgn="base" hangingPunct="1">
              <a:spcBef>
                <a:spcPct val="0"/>
              </a:spcBef>
              <a:spcAft>
                <a:spcPct val="0"/>
              </a:spcAft>
              <a:defRPr kumimoji="1" sz="2400">
                <a:solidFill>
                  <a:schemeClr val="tx2"/>
                </a:solidFill>
                <a:latin typeface="Arial" charset="0"/>
                <a:ea typeface="ＭＳ Ｐゴシック" pitchFamily="50" charset="-128"/>
              </a:defRPr>
            </a:lvl7pPr>
            <a:lvl8pPr marL="1371600" algn="ctr" rtl="0" eaLnBrk="1" fontAlgn="base" hangingPunct="1">
              <a:spcBef>
                <a:spcPct val="0"/>
              </a:spcBef>
              <a:spcAft>
                <a:spcPct val="0"/>
              </a:spcAft>
              <a:defRPr kumimoji="1" sz="2400">
                <a:solidFill>
                  <a:schemeClr val="tx2"/>
                </a:solidFill>
                <a:latin typeface="Arial" charset="0"/>
                <a:ea typeface="ＭＳ Ｐゴシック" pitchFamily="50" charset="-128"/>
              </a:defRPr>
            </a:lvl8pPr>
            <a:lvl9pPr marL="1828800" algn="ctr" rtl="0" eaLnBrk="1" fontAlgn="base" hangingPunct="1">
              <a:spcBef>
                <a:spcPct val="0"/>
              </a:spcBef>
              <a:spcAft>
                <a:spcPct val="0"/>
              </a:spcAft>
              <a:defRPr kumimoji="1" sz="2400">
                <a:solidFill>
                  <a:schemeClr val="tx2"/>
                </a:solidFill>
                <a:latin typeface="Arial" charset="0"/>
                <a:ea typeface="ＭＳ Ｐゴシック" pitchFamily="50" charset="-128"/>
              </a:defRPr>
            </a:lvl9pPr>
          </a:lstStyle>
          <a:p>
            <a:pPr algn="l"/>
            <a:r>
              <a:rPr lang="ja-JP" altLang="en-US" sz="2800" dirty="0"/>
              <a:t>他にも</a:t>
            </a:r>
            <a:r>
              <a:rPr lang="en-US" altLang="ja-JP" sz="2800" dirty="0"/>
              <a:t>Python</a:t>
            </a:r>
            <a:r>
              <a:rPr lang="ja-JP" altLang="en-US" sz="2800" dirty="0"/>
              <a:t>などでのフリーのサンプル実装を</a:t>
            </a:r>
            <a:r>
              <a:rPr lang="en-US" altLang="ja-JP" sz="2800" dirty="0"/>
              <a:t>GitHub</a:t>
            </a:r>
            <a:r>
              <a:rPr lang="ja-JP" altLang="en-US" sz="2800" dirty="0"/>
              <a:t>にあげてくれています。良い時代になりました（しみじみ</a:t>
            </a:r>
            <a:endParaRPr lang="en-US" altLang="ja-JP" sz="2800" dirty="0"/>
          </a:p>
        </p:txBody>
      </p:sp>
      <p:sp>
        <p:nvSpPr>
          <p:cNvPr id="4" name="Rectangle 3">
            <a:extLst>
              <a:ext uri="{FF2B5EF4-FFF2-40B4-BE49-F238E27FC236}">
                <a16:creationId xmlns:a16="http://schemas.microsoft.com/office/drawing/2014/main" id="{6FCAE196-B4F2-47A7-BFE9-133379AF0420}"/>
              </a:ext>
            </a:extLst>
          </p:cNvPr>
          <p:cNvSpPr/>
          <p:nvPr/>
        </p:nvSpPr>
        <p:spPr>
          <a:xfrm>
            <a:off x="2286000" y="1844824"/>
            <a:ext cx="5670376" cy="369332"/>
          </a:xfrm>
          <a:prstGeom prst="rect">
            <a:avLst/>
          </a:prstGeom>
        </p:spPr>
        <p:txBody>
          <a:bodyPr wrap="square">
            <a:spAutoFit/>
          </a:bodyPr>
          <a:lstStyle/>
          <a:p>
            <a:r>
              <a:rPr lang="en-US" altLang="ja-JP" dirty="0">
                <a:hlinkClick r:id="rId3"/>
              </a:rPr>
              <a:t>https://github.com/FreeOpcUa/python-opcua</a:t>
            </a:r>
            <a:endParaRPr lang="ja-JP" altLang="en-US" dirty="0"/>
          </a:p>
        </p:txBody>
      </p:sp>
      <p:pic>
        <p:nvPicPr>
          <p:cNvPr id="5" name="Picture 4">
            <a:extLst>
              <a:ext uri="{FF2B5EF4-FFF2-40B4-BE49-F238E27FC236}">
                <a16:creationId xmlns:a16="http://schemas.microsoft.com/office/drawing/2014/main" id="{85CECD4B-F568-4758-B52C-9FD793F4FAC6}"/>
              </a:ext>
            </a:extLst>
          </p:cNvPr>
          <p:cNvPicPr>
            <a:picLocks noChangeAspect="1"/>
          </p:cNvPicPr>
          <p:nvPr/>
        </p:nvPicPr>
        <p:blipFill>
          <a:blip r:embed="rId4"/>
          <a:stretch>
            <a:fillRect/>
          </a:stretch>
        </p:blipFill>
        <p:spPr>
          <a:xfrm>
            <a:off x="813226" y="2492896"/>
            <a:ext cx="7517548" cy="3861956"/>
          </a:xfrm>
          <a:prstGeom prst="rect">
            <a:avLst/>
          </a:prstGeom>
        </p:spPr>
      </p:pic>
    </p:spTree>
    <p:extLst>
      <p:ext uri="{BB962C8B-B14F-4D97-AF65-F5344CB8AC3E}">
        <p14:creationId xmlns:p14="http://schemas.microsoft.com/office/powerpoint/2010/main" val="56596707"/>
      </p:ext>
    </p:extLst>
  </p:cSld>
  <p:clrMapOvr>
    <a:masterClrMapping/>
  </p:clrMapOvr>
  <p:transition>
    <p:wipe dir="u"/>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タイトル 1">
            <a:extLst>
              <a:ext uri="{FF2B5EF4-FFF2-40B4-BE49-F238E27FC236}">
                <a16:creationId xmlns:a16="http://schemas.microsoft.com/office/drawing/2014/main" id="{D52EFC44-EC1C-46A1-88E9-FB5309C6A2C1}"/>
              </a:ext>
            </a:extLst>
          </p:cNvPr>
          <p:cNvSpPr txBox="1">
            <a:spLocks/>
          </p:cNvSpPr>
          <p:nvPr/>
        </p:nvSpPr>
        <p:spPr bwMode="auto">
          <a:xfrm>
            <a:off x="-684584" y="133681"/>
            <a:ext cx="10081120" cy="53597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ctr" rtl="0" eaLnBrk="1" fontAlgn="base" hangingPunct="1">
              <a:spcBef>
                <a:spcPct val="0"/>
              </a:spcBef>
              <a:spcAft>
                <a:spcPct val="0"/>
              </a:spcAft>
              <a:defRPr kumimoji="1" sz="2400">
                <a:solidFill>
                  <a:schemeClr val="tx2"/>
                </a:solidFill>
                <a:latin typeface="+mj-lt"/>
                <a:ea typeface="+mj-ea"/>
                <a:cs typeface="+mj-cs"/>
              </a:defRPr>
            </a:lvl1pPr>
            <a:lvl2pPr algn="ctr" rtl="0" eaLnBrk="1" fontAlgn="base" hangingPunct="1">
              <a:spcBef>
                <a:spcPct val="0"/>
              </a:spcBef>
              <a:spcAft>
                <a:spcPct val="0"/>
              </a:spcAft>
              <a:defRPr kumimoji="1" sz="2400">
                <a:solidFill>
                  <a:schemeClr val="tx2"/>
                </a:solidFill>
                <a:latin typeface="Arial" charset="0"/>
                <a:ea typeface="ＭＳ Ｐゴシック" pitchFamily="50" charset="-128"/>
              </a:defRPr>
            </a:lvl2pPr>
            <a:lvl3pPr algn="ctr" rtl="0" eaLnBrk="1" fontAlgn="base" hangingPunct="1">
              <a:spcBef>
                <a:spcPct val="0"/>
              </a:spcBef>
              <a:spcAft>
                <a:spcPct val="0"/>
              </a:spcAft>
              <a:defRPr kumimoji="1" sz="2400">
                <a:solidFill>
                  <a:schemeClr val="tx2"/>
                </a:solidFill>
                <a:latin typeface="Arial" charset="0"/>
                <a:ea typeface="ＭＳ Ｐゴシック" pitchFamily="50" charset="-128"/>
              </a:defRPr>
            </a:lvl3pPr>
            <a:lvl4pPr algn="ctr" rtl="0" eaLnBrk="1" fontAlgn="base" hangingPunct="1">
              <a:spcBef>
                <a:spcPct val="0"/>
              </a:spcBef>
              <a:spcAft>
                <a:spcPct val="0"/>
              </a:spcAft>
              <a:defRPr kumimoji="1" sz="2400">
                <a:solidFill>
                  <a:schemeClr val="tx2"/>
                </a:solidFill>
                <a:latin typeface="Arial" charset="0"/>
                <a:ea typeface="ＭＳ Ｐゴシック" pitchFamily="50" charset="-128"/>
              </a:defRPr>
            </a:lvl4pPr>
            <a:lvl5pPr algn="ctr" rtl="0" eaLnBrk="1" fontAlgn="base" hangingPunct="1">
              <a:spcBef>
                <a:spcPct val="0"/>
              </a:spcBef>
              <a:spcAft>
                <a:spcPct val="0"/>
              </a:spcAft>
              <a:defRPr kumimoji="1" sz="2400">
                <a:solidFill>
                  <a:schemeClr val="tx2"/>
                </a:solidFill>
                <a:latin typeface="Arial" charset="0"/>
                <a:ea typeface="ＭＳ Ｐゴシック" pitchFamily="50" charset="-128"/>
              </a:defRPr>
            </a:lvl5pPr>
            <a:lvl6pPr marL="457200" algn="ctr" rtl="0" eaLnBrk="1" fontAlgn="base" hangingPunct="1">
              <a:spcBef>
                <a:spcPct val="0"/>
              </a:spcBef>
              <a:spcAft>
                <a:spcPct val="0"/>
              </a:spcAft>
              <a:defRPr kumimoji="1" sz="2400">
                <a:solidFill>
                  <a:schemeClr val="tx2"/>
                </a:solidFill>
                <a:latin typeface="Arial" charset="0"/>
                <a:ea typeface="ＭＳ Ｐゴシック" pitchFamily="50" charset="-128"/>
              </a:defRPr>
            </a:lvl6pPr>
            <a:lvl7pPr marL="914400" algn="ctr" rtl="0" eaLnBrk="1" fontAlgn="base" hangingPunct="1">
              <a:spcBef>
                <a:spcPct val="0"/>
              </a:spcBef>
              <a:spcAft>
                <a:spcPct val="0"/>
              </a:spcAft>
              <a:defRPr kumimoji="1" sz="2400">
                <a:solidFill>
                  <a:schemeClr val="tx2"/>
                </a:solidFill>
                <a:latin typeface="Arial" charset="0"/>
                <a:ea typeface="ＭＳ Ｐゴシック" pitchFamily="50" charset="-128"/>
              </a:defRPr>
            </a:lvl7pPr>
            <a:lvl8pPr marL="1371600" algn="ctr" rtl="0" eaLnBrk="1" fontAlgn="base" hangingPunct="1">
              <a:spcBef>
                <a:spcPct val="0"/>
              </a:spcBef>
              <a:spcAft>
                <a:spcPct val="0"/>
              </a:spcAft>
              <a:defRPr kumimoji="1" sz="2400">
                <a:solidFill>
                  <a:schemeClr val="tx2"/>
                </a:solidFill>
                <a:latin typeface="Arial" charset="0"/>
                <a:ea typeface="ＭＳ Ｐゴシック" pitchFamily="50" charset="-128"/>
              </a:defRPr>
            </a:lvl8pPr>
            <a:lvl9pPr marL="1828800" algn="ctr" rtl="0" eaLnBrk="1" fontAlgn="base" hangingPunct="1">
              <a:spcBef>
                <a:spcPct val="0"/>
              </a:spcBef>
              <a:spcAft>
                <a:spcPct val="0"/>
              </a:spcAft>
              <a:defRPr kumimoji="1" sz="2400">
                <a:solidFill>
                  <a:schemeClr val="tx2"/>
                </a:solidFill>
                <a:latin typeface="Arial" charset="0"/>
                <a:ea typeface="ＭＳ Ｐゴシック" pitchFamily="50" charset="-128"/>
              </a:defRPr>
            </a:lvl9pPr>
          </a:lstStyle>
          <a:p>
            <a:r>
              <a:rPr lang="en-US" altLang="ja-JP" sz="3600" kern="0" dirty="0"/>
              <a:t>OPC</a:t>
            </a:r>
            <a:r>
              <a:rPr lang="ja-JP" altLang="en-US" sz="3600" kern="0" dirty="0"/>
              <a:t> </a:t>
            </a:r>
            <a:r>
              <a:rPr lang="en-US" altLang="ja-JP" sz="3600" kern="0" dirty="0"/>
              <a:t>UA</a:t>
            </a:r>
            <a:r>
              <a:rPr lang="ja-JP" altLang="en-US" sz="3600" kern="0" dirty="0"/>
              <a:t>のサンプル実装</a:t>
            </a:r>
          </a:p>
        </p:txBody>
      </p:sp>
      <p:sp>
        <p:nvSpPr>
          <p:cNvPr id="6" name="タイトル 1">
            <a:extLst>
              <a:ext uri="{FF2B5EF4-FFF2-40B4-BE49-F238E27FC236}">
                <a16:creationId xmlns:a16="http://schemas.microsoft.com/office/drawing/2014/main" id="{0BD9EE5B-8A9B-4DA6-94AE-C3921FC2C0CC}"/>
              </a:ext>
            </a:extLst>
          </p:cNvPr>
          <p:cNvSpPr txBox="1">
            <a:spLocks/>
          </p:cNvSpPr>
          <p:nvPr/>
        </p:nvSpPr>
        <p:spPr bwMode="auto">
          <a:xfrm>
            <a:off x="179512" y="848255"/>
            <a:ext cx="8890329" cy="4236929"/>
          </a:xfrm>
          <a:prstGeom prst="rect">
            <a:avLst/>
          </a:prstGeom>
          <a:noFill/>
          <a:ln w="9525">
            <a:noFill/>
            <a:miter lim="800000"/>
            <a:headEnd/>
            <a:tailEnd/>
          </a:ln>
        </p:spPr>
        <p:txBody>
          <a:bodyPr vert="horz" wrap="square" lIns="91440" tIns="45720" rIns="91440" bIns="45720" numCol="1" spcCol="0" anchor="t" anchorCtr="0" compatLnSpc="1">
            <a:prstTxWarp prst="textNoShape">
              <a:avLst/>
            </a:prstTxWarp>
          </a:bodyPr>
          <a:lstStyle>
            <a:lvl1pPr algn="ctr" rtl="0" eaLnBrk="1" fontAlgn="base" hangingPunct="1">
              <a:spcBef>
                <a:spcPct val="0"/>
              </a:spcBef>
              <a:spcAft>
                <a:spcPct val="0"/>
              </a:spcAft>
              <a:defRPr kumimoji="1" sz="2400">
                <a:solidFill>
                  <a:schemeClr val="tx2"/>
                </a:solidFill>
                <a:latin typeface="+mj-lt"/>
                <a:ea typeface="+mj-ea"/>
                <a:cs typeface="+mj-cs"/>
              </a:defRPr>
            </a:lvl1pPr>
            <a:lvl2pPr algn="ctr" rtl="0" eaLnBrk="1" fontAlgn="base" hangingPunct="1">
              <a:spcBef>
                <a:spcPct val="0"/>
              </a:spcBef>
              <a:spcAft>
                <a:spcPct val="0"/>
              </a:spcAft>
              <a:defRPr kumimoji="1" sz="2400">
                <a:solidFill>
                  <a:schemeClr val="tx2"/>
                </a:solidFill>
                <a:latin typeface="Arial" charset="0"/>
                <a:ea typeface="ＭＳ Ｐゴシック" pitchFamily="50" charset="-128"/>
              </a:defRPr>
            </a:lvl2pPr>
            <a:lvl3pPr algn="ctr" rtl="0" eaLnBrk="1" fontAlgn="base" hangingPunct="1">
              <a:spcBef>
                <a:spcPct val="0"/>
              </a:spcBef>
              <a:spcAft>
                <a:spcPct val="0"/>
              </a:spcAft>
              <a:defRPr kumimoji="1" sz="2400">
                <a:solidFill>
                  <a:schemeClr val="tx2"/>
                </a:solidFill>
                <a:latin typeface="Arial" charset="0"/>
                <a:ea typeface="ＭＳ Ｐゴシック" pitchFamily="50" charset="-128"/>
              </a:defRPr>
            </a:lvl3pPr>
            <a:lvl4pPr algn="ctr" rtl="0" eaLnBrk="1" fontAlgn="base" hangingPunct="1">
              <a:spcBef>
                <a:spcPct val="0"/>
              </a:spcBef>
              <a:spcAft>
                <a:spcPct val="0"/>
              </a:spcAft>
              <a:defRPr kumimoji="1" sz="2400">
                <a:solidFill>
                  <a:schemeClr val="tx2"/>
                </a:solidFill>
                <a:latin typeface="Arial" charset="0"/>
                <a:ea typeface="ＭＳ Ｐゴシック" pitchFamily="50" charset="-128"/>
              </a:defRPr>
            </a:lvl4pPr>
            <a:lvl5pPr algn="ctr" rtl="0" eaLnBrk="1" fontAlgn="base" hangingPunct="1">
              <a:spcBef>
                <a:spcPct val="0"/>
              </a:spcBef>
              <a:spcAft>
                <a:spcPct val="0"/>
              </a:spcAft>
              <a:defRPr kumimoji="1" sz="2400">
                <a:solidFill>
                  <a:schemeClr val="tx2"/>
                </a:solidFill>
                <a:latin typeface="Arial" charset="0"/>
                <a:ea typeface="ＭＳ Ｐゴシック" pitchFamily="50" charset="-128"/>
              </a:defRPr>
            </a:lvl5pPr>
            <a:lvl6pPr marL="457200" algn="ctr" rtl="0" eaLnBrk="1" fontAlgn="base" hangingPunct="1">
              <a:spcBef>
                <a:spcPct val="0"/>
              </a:spcBef>
              <a:spcAft>
                <a:spcPct val="0"/>
              </a:spcAft>
              <a:defRPr kumimoji="1" sz="2400">
                <a:solidFill>
                  <a:schemeClr val="tx2"/>
                </a:solidFill>
                <a:latin typeface="Arial" charset="0"/>
                <a:ea typeface="ＭＳ Ｐゴシック" pitchFamily="50" charset="-128"/>
              </a:defRPr>
            </a:lvl6pPr>
            <a:lvl7pPr marL="914400" algn="ctr" rtl="0" eaLnBrk="1" fontAlgn="base" hangingPunct="1">
              <a:spcBef>
                <a:spcPct val="0"/>
              </a:spcBef>
              <a:spcAft>
                <a:spcPct val="0"/>
              </a:spcAft>
              <a:defRPr kumimoji="1" sz="2400">
                <a:solidFill>
                  <a:schemeClr val="tx2"/>
                </a:solidFill>
                <a:latin typeface="Arial" charset="0"/>
                <a:ea typeface="ＭＳ Ｐゴシック" pitchFamily="50" charset="-128"/>
              </a:defRPr>
            </a:lvl7pPr>
            <a:lvl8pPr marL="1371600" algn="ctr" rtl="0" eaLnBrk="1" fontAlgn="base" hangingPunct="1">
              <a:spcBef>
                <a:spcPct val="0"/>
              </a:spcBef>
              <a:spcAft>
                <a:spcPct val="0"/>
              </a:spcAft>
              <a:defRPr kumimoji="1" sz="2400">
                <a:solidFill>
                  <a:schemeClr val="tx2"/>
                </a:solidFill>
                <a:latin typeface="Arial" charset="0"/>
                <a:ea typeface="ＭＳ Ｐゴシック" pitchFamily="50" charset="-128"/>
              </a:defRPr>
            </a:lvl8pPr>
            <a:lvl9pPr marL="1828800" algn="ctr" rtl="0" eaLnBrk="1" fontAlgn="base" hangingPunct="1">
              <a:spcBef>
                <a:spcPct val="0"/>
              </a:spcBef>
              <a:spcAft>
                <a:spcPct val="0"/>
              </a:spcAft>
              <a:defRPr kumimoji="1" sz="2400">
                <a:solidFill>
                  <a:schemeClr val="tx2"/>
                </a:solidFill>
                <a:latin typeface="Arial" charset="0"/>
                <a:ea typeface="ＭＳ Ｐゴシック" pitchFamily="50" charset="-128"/>
              </a:defRPr>
            </a:lvl9pPr>
          </a:lstStyle>
          <a:p>
            <a:pPr algn="l"/>
            <a:r>
              <a:rPr lang="en-US" altLang="ja-JP" sz="2800" dirty="0"/>
              <a:t>OPC </a:t>
            </a:r>
            <a:r>
              <a:rPr lang="en-US" altLang="ja-JP" sz="2800" dirty="0" err="1"/>
              <a:t>Foudation</a:t>
            </a:r>
            <a:r>
              <a:rPr lang="ja-JP" altLang="en-US" sz="2800" dirty="0"/>
              <a:t>がサンプル実装を</a:t>
            </a:r>
            <a:r>
              <a:rPr lang="en-US" altLang="ja-JP" sz="2800" dirty="0"/>
              <a:t>GitHub</a:t>
            </a:r>
            <a:r>
              <a:rPr lang="ja-JP" altLang="en-US" sz="2800" dirty="0"/>
              <a:t>にあげてくれています。良い時代になりました（しみじみ</a:t>
            </a:r>
            <a:endParaRPr lang="en-US" altLang="ja-JP" sz="2800" dirty="0"/>
          </a:p>
        </p:txBody>
      </p:sp>
      <p:sp>
        <p:nvSpPr>
          <p:cNvPr id="2" name="Rectangle 1">
            <a:extLst>
              <a:ext uri="{FF2B5EF4-FFF2-40B4-BE49-F238E27FC236}">
                <a16:creationId xmlns:a16="http://schemas.microsoft.com/office/drawing/2014/main" id="{7071BDCE-2C2C-48A0-B2A0-E92CC27A671A}"/>
              </a:ext>
            </a:extLst>
          </p:cNvPr>
          <p:cNvSpPr/>
          <p:nvPr/>
        </p:nvSpPr>
        <p:spPr>
          <a:xfrm>
            <a:off x="2792120" y="1835532"/>
            <a:ext cx="3724096" cy="369332"/>
          </a:xfrm>
          <a:prstGeom prst="rect">
            <a:avLst/>
          </a:prstGeom>
        </p:spPr>
        <p:txBody>
          <a:bodyPr wrap="none">
            <a:spAutoFit/>
          </a:bodyPr>
          <a:lstStyle/>
          <a:p>
            <a:r>
              <a:rPr lang="en-US" altLang="ja-JP" dirty="0">
                <a:hlinkClick r:id="rId3"/>
              </a:rPr>
              <a:t>https://github.com/OPCFoundation</a:t>
            </a:r>
            <a:endParaRPr lang="ja-JP" altLang="en-US" dirty="0"/>
          </a:p>
        </p:txBody>
      </p:sp>
      <p:pic>
        <p:nvPicPr>
          <p:cNvPr id="3" name="Picture 2">
            <a:extLst>
              <a:ext uri="{FF2B5EF4-FFF2-40B4-BE49-F238E27FC236}">
                <a16:creationId xmlns:a16="http://schemas.microsoft.com/office/drawing/2014/main" id="{40B2B450-2D8C-4E47-A8FD-9363175C32FE}"/>
              </a:ext>
            </a:extLst>
          </p:cNvPr>
          <p:cNvPicPr>
            <a:picLocks noChangeAspect="1"/>
          </p:cNvPicPr>
          <p:nvPr/>
        </p:nvPicPr>
        <p:blipFill>
          <a:blip r:embed="rId4"/>
          <a:stretch>
            <a:fillRect/>
          </a:stretch>
        </p:blipFill>
        <p:spPr>
          <a:xfrm>
            <a:off x="2051720" y="2285858"/>
            <a:ext cx="5724590" cy="4599526"/>
          </a:xfrm>
          <a:prstGeom prst="rect">
            <a:avLst/>
          </a:prstGeom>
        </p:spPr>
      </p:pic>
    </p:spTree>
    <p:extLst>
      <p:ext uri="{BB962C8B-B14F-4D97-AF65-F5344CB8AC3E}">
        <p14:creationId xmlns:p14="http://schemas.microsoft.com/office/powerpoint/2010/main" val="3226222753"/>
      </p:ext>
    </p:extLst>
  </p:cSld>
  <p:clrMapOvr>
    <a:masterClrMapping/>
  </p:clrMapOvr>
  <p:transition>
    <p:wipe dir="u"/>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タイトル 1">
            <a:extLst>
              <a:ext uri="{FF2B5EF4-FFF2-40B4-BE49-F238E27FC236}">
                <a16:creationId xmlns:a16="http://schemas.microsoft.com/office/drawing/2014/main" id="{D52EFC44-EC1C-46A1-88E9-FB5309C6A2C1}"/>
              </a:ext>
            </a:extLst>
          </p:cNvPr>
          <p:cNvSpPr txBox="1">
            <a:spLocks/>
          </p:cNvSpPr>
          <p:nvPr/>
        </p:nvSpPr>
        <p:spPr bwMode="auto">
          <a:xfrm>
            <a:off x="-468560" y="2420888"/>
            <a:ext cx="10081120" cy="53597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ctr" rtl="0" eaLnBrk="1" fontAlgn="base" hangingPunct="1">
              <a:spcBef>
                <a:spcPct val="0"/>
              </a:spcBef>
              <a:spcAft>
                <a:spcPct val="0"/>
              </a:spcAft>
              <a:defRPr kumimoji="1" sz="2400">
                <a:solidFill>
                  <a:schemeClr val="tx2"/>
                </a:solidFill>
                <a:latin typeface="+mj-lt"/>
                <a:ea typeface="+mj-ea"/>
                <a:cs typeface="+mj-cs"/>
              </a:defRPr>
            </a:lvl1pPr>
            <a:lvl2pPr algn="ctr" rtl="0" eaLnBrk="1" fontAlgn="base" hangingPunct="1">
              <a:spcBef>
                <a:spcPct val="0"/>
              </a:spcBef>
              <a:spcAft>
                <a:spcPct val="0"/>
              </a:spcAft>
              <a:defRPr kumimoji="1" sz="2400">
                <a:solidFill>
                  <a:schemeClr val="tx2"/>
                </a:solidFill>
                <a:latin typeface="Arial" charset="0"/>
                <a:ea typeface="ＭＳ Ｐゴシック" pitchFamily="50" charset="-128"/>
              </a:defRPr>
            </a:lvl2pPr>
            <a:lvl3pPr algn="ctr" rtl="0" eaLnBrk="1" fontAlgn="base" hangingPunct="1">
              <a:spcBef>
                <a:spcPct val="0"/>
              </a:spcBef>
              <a:spcAft>
                <a:spcPct val="0"/>
              </a:spcAft>
              <a:defRPr kumimoji="1" sz="2400">
                <a:solidFill>
                  <a:schemeClr val="tx2"/>
                </a:solidFill>
                <a:latin typeface="Arial" charset="0"/>
                <a:ea typeface="ＭＳ Ｐゴシック" pitchFamily="50" charset="-128"/>
              </a:defRPr>
            </a:lvl3pPr>
            <a:lvl4pPr algn="ctr" rtl="0" eaLnBrk="1" fontAlgn="base" hangingPunct="1">
              <a:spcBef>
                <a:spcPct val="0"/>
              </a:spcBef>
              <a:spcAft>
                <a:spcPct val="0"/>
              </a:spcAft>
              <a:defRPr kumimoji="1" sz="2400">
                <a:solidFill>
                  <a:schemeClr val="tx2"/>
                </a:solidFill>
                <a:latin typeface="Arial" charset="0"/>
                <a:ea typeface="ＭＳ Ｐゴシック" pitchFamily="50" charset="-128"/>
              </a:defRPr>
            </a:lvl4pPr>
            <a:lvl5pPr algn="ctr" rtl="0" eaLnBrk="1" fontAlgn="base" hangingPunct="1">
              <a:spcBef>
                <a:spcPct val="0"/>
              </a:spcBef>
              <a:spcAft>
                <a:spcPct val="0"/>
              </a:spcAft>
              <a:defRPr kumimoji="1" sz="2400">
                <a:solidFill>
                  <a:schemeClr val="tx2"/>
                </a:solidFill>
                <a:latin typeface="Arial" charset="0"/>
                <a:ea typeface="ＭＳ Ｐゴシック" pitchFamily="50" charset="-128"/>
              </a:defRPr>
            </a:lvl5pPr>
            <a:lvl6pPr marL="457200" algn="ctr" rtl="0" eaLnBrk="1" fontAlgn="base" hangingPunct="1">
              <a:spcBef>
                <a:spcPct val="0"/>
              </a:spcBef>
              <a:spcAft>
                <a:spcPct val="0"/>
              </a:spcAft>
              <a:defRPr kumimoji="1" sz="2400">
                <a:solidFill>
                  <a:schemeClr val="tx2"/>
                </a:solidFill>
                <a:latin typeface="Arial" charset="0"/>
                <a:ea typeface="ＭＳ Ｐゴシック" pitchFamily="50" charset="-128"/>
              </a:defRPr>
            </a:lvl6pPr>
            <a:lvl7pPr marL="914400" algn="ctr" rtl="0" eaLnBrk="1" fontAlgn="base" hangingPunct="1">
              <a:spcBef>
                <a:spcPct val="0"/>
              </a:spcBef>
              <a:spcAft>
                <a:spcPct val="0"/>
              </a:spcAft>
              <a:defRPr kumimoji="1" sz="2400">
                <a:solidFill>
                  <a:schemeClr val="tx2"/>
                </a:solidFill>
                <a:latin typeface="Arial" charset="0"/>
                <a:ea typeface="ＭＳ Ｐゴシック" pitchFamily="50" charset="-128"/>
              </a:defRPr>
            </a:lvl7pPr>
            <a:lvl8pPr marL="1371600" algn="ctr" rtl="0" eaLnBrk="1" fontAlgn="base" hangingPunct="1">
              <a:spcBef>
                <a:spcPct val="0"/>
              </a:spcBef>
              <a:spcAft>
                <a:spcPct val="0"/>
              </a:spcAft>
              <a:defRPr kumimoji="1" sz="2400">
                <a:solidFill>
                  <a:schemeClr val="tx2"/>
                </a:solidFill>
                <a:latin typeface="Arial" charset="0"/>
                <a:ea typeface="ＭＳ Ｐゴシック" pitchFamily="50" charset="-128"/>
              </a:defRPr>
            </a:lvl8pPr>
            <a:lvl9pPr marL="1828800" algn="ctr" rtl="0" eaLnBrk="1" fontAlgn="base" hangingPunct="1">
              <a:spcBef>
                <a:spcPct val="0"/>
              </a:spcBef>
              <a:spcAft>
                <a:spcPct val="0"/>
              </a:spcAft>
              <a:defRPr kumimoji="1" sz="2400">
                <a:solidFill>
                  <a:schemeClr val="tx2"/>
                </a:solidFill>
                <a:latin typeface="Arial" charset="0"/>
                <a:ea typeface="ＭＳ Ｐゴシック" pitchFamily="50" charset="-128"/>
              </a:defRPr>
            </a:lvl9pPr>
          </a:lstStyle>
          <a:p>
            <a:r>
              <a:rPr lang="en-US" altLang="ja-JP" sz="5400" kern="0" dirty="0"/>
              <a:t>OPC UA</a:t>
            </a:r>
            <a:r>
              <a:rPr lang="ja-JP" altLang="en-US" sz="5400" kern="0" dirty="0"/>
              <a:t>の</a:t>
            </a:r>
            <a:r>
              <a:rPr lang="en-US" altLang="ja-JP" sz="5400" kern="0" dirty="0"/>
              <a:t>DEMO</a:t>
            </a:r>
            <a:endParaRPr lang="ja-JP" altLang="en-US" sz="5400" kern="0" dirty="0"/>
          </a:p>
        </p:txBody>
      </p:sp>
    </p:spTree>
    <p:extLst>
      <p:ext uri="{BB962C8B-B14F-4D97-AF65-F5344CB8AC3E}">
        <p14:creationId xmlns:p14="http://schemas.microsoft.com/office/powerpoint/2010/main" val="82937635"/>
      </p:ext>
    </p:extLst>
  </p:cSld>
  <p:clrMapOvr>
    <a:masterClrMapping/>
  </p:clrMapOvr>
  <p:transition>
    <p:wipe dir="u"/>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タイトル 1">
            <a:extLst>
              <a:ext uri="{FF2B5EF4-FFF2-40B4-BE49-F238E27FC236}">
                <a16:creationId xmlns:a16="http://schemas.microsoft.com/office/drawing/2014/main" id="{D52EFC44-EC1C-46A1-88E9-FB5309C6A2C1}"/>
              </a:ext>
            </a:extLst>
          </p:cNvPr>
          <p:cNvSpPr txBox="1">
            <a:spLocks/>
          </p:cNvSpPr>
          <p:nvPr/>
        </p:nvSpPr>
        <p:spPr bwMode="auto">
          <a:xfrm>
            <a:off x="-684584" y="133681"/>
            <a:ext cx="10081120" cy="53597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ctr" rtl="0" eaLnBrk="1" fontAlgn="base" hangingPunct="1">
              <a:spcBef>
                <a:spcPct val="0"/>
              </a:spcBef>
              <a:spcAft>
                <a:spcPct val="0"/>
              </a:spcAft>
              <a:defRPr kumimoji="1" sz="2400">
                <a:solidFill>
                  <a:schemeClr val="tx2"/>
                </a:solidFill>
                <a:latin typeface="+mj-lt"/>
                <a:ea typeface="+mj-ea"/>
                <a:cs typeface="+mj-cs"/>
              </a:defRPr>
            </a:lvl1pPr>
            <a:lvl2pPr algn="ctr" rtl="0" eaLnBrk="1" fontAlgn="base" hangingPunct="1">
              <a:spcBef>
                <a:spcPct val="0"/>
              </a:spcBef>
              <a:spcAft>
                <a:spcPct val="0"/>
              </a:spcAft>
              <a:defRPr kumimoji="1" sz="2400">
                <a:solidFill>
                  <a:schemeClr val="tx2"/>
                </a:solidFill>
                <a:latin typeface="Arial" charset="0"/>
                <a:ea typeface="ＭＳ Ｐゴシック" pitchFamily="50" charset="-128"/>
              </a:defRPr>
            </a:lvl2pPr>
            <a:lvl3pPr algn="ctr" rtl="0" eaLnBrk="1" fontAlgn="base" hangingPunct="1">
              <a:spcBef>
                <a:spcPct val="0"/>
              </a:spcBef>
              <a:spcAft>
                <a:spcPct val="0"/>
              </a:spcAft>
              <a:defRPr kumimoji="1" sz="2400">
                <a:solidFill>
                  <a:schemeClr val="tx2"/>
                </a:solidFill>
                <a:latin typeface="Arial" charset="0"/>
                <a:ea typeface="ＭＳ Ｐゴシック" pitchFamily="50" charset="-128"/>
              </a:defRPr>
            </a:lvl3pPr>
            <a:lvl4pPr algn="ctr" rtl="0" eaLnBrk="1" fontAlgn="base" hangingPunct="1">
              <a:spcBef>
                <a:spcPct val="0"/>
              </a:spcBef>
              <a:spcAft>
                <a:spcPct val="0"/>
              </a:spcAft>
              <a:defRPr kumimoji="1" sz="2400">
                <a:solidFill>
                  <a:schemeClr val="tx2"/>
                </a:solidFill>
                <a:latin typeface="Arial" charset="0"/>
                <a:ea typeface="ＭＳ Ｐゴシック" pitchFamily="50" charset="-128"/>
              </a:defRPr>
            </a:lvl4pPr>
            <a:lvl5pPr algn="ctr" rtl="0" eaLnBrk="1" fontAlgn="base" hangingPunct="1">
              <a:spcBef>
                <a:spcPct val="0"/>
              </a:spcBef>
              <a:spcAft>
                <a:spcPct val="0"/>
              </a:spcAft>
              <a:defRPr kumimoji="1" sz="2400">
                <a:solidFill>
                  <a:schemeClr val="tx2"/>
                </a:solidFill>
                <a:latin typeface="Arial" charset="0"/>
                <a:ea typeface="ＭＳ Ｐゴシック" pitchFamily="50" charset="-128"/>
              </a:defRPr>
            </a:lvl5pPr>
            <a:lvl6pPr marL="457200" algn="ctr" rtl="0" eaLnBrk="1" fontAlgn="base" hangingPunct="1">
              <a:spcBef>
                <a:spcPct val="0"/>
              </a:spcBef>
              <a:spcAft>
                <a:spcPct val="0"/>
              </a:spcAft>
              <a:defRPr kumimoji="1" sz="2400">
                <a:solidFill>
                  <a:schemeClr val="tx2"/>
                </a:solidFill>
                <a:latin typeface="Arial" charset="0"/>
                <a:ea typeface="ＭＳ Ｐゴシック" pitchFamily="50" charset="-128"/>
              </a:defRPr>
            </a:lvl6pPr>
            <a:lvl7pPr marL="914400" algn="ctr" rtl="0" eaLnBrk="1" fontAlgn="base" hangingPunct="1">
              <a:spcBef>
                <a:spcPct val="0"/>
              </a:spcBef>
              <a:spcAft>
                <a:spcPct val="0"/>
              </a:spcAft>
              <a:defRPr kumimoji="1" sz="2400">
                <a:solidFill>
                  <a:schemeClr val="tx2"/>
                </a:solidFill>
                <a:latin typeface="Arial" charset="0"/>
                <a:ea typeface="ＭＳ Ｐゴシック" pitchFamily="50" charset="-128"/>
              </a:defRPr>
            </a:lvl7pPr>
            <a:lvl8pPr marL="1371600" algn="ctr" rtl="0" eaLnBrk="1" fontAlgn="base" hangingPunct="1">
              <a:spcBef>
                <a:spcPct val="0"/>
              </a:spcBef>
              <a:spcAft>
                <a:spcPct val="0"/>
              </a:spcAft>
              <a:defRPr kumimoji="1" sz="2400">
                <a:solidFill>
                  <a:schemeClr val="tx2"/>
                </a:solidFill>
                <a:latin typeface="Arial" charset="0"/>
                <a:ea typeface="ＭＳ Ｐゴシック" pitchFamily="50" charset="-128"/>
              </a:defRPr>
            </a:lvl8pPr>
            <a:lvl9pPr marL="1828800" algn="ctr" rtl="0" eaLnBrk="1" fontAlgn="base" hangingPunct="1">
              <a:spcBef>
                <a:spcPct val="0"/>
              </a:spcBef>
              <a:spcAft>
                <a:spcPct val="0"/>
              </a:spcAft>
              <a:defRPr kumimoji="1" sz="2400">
                <a:solidFill>
                  <a:schemeClr val="tx2"/>
                </a:solidFill>
                <a:latin typeface="Arial" charset="0"/>
                <a:ea typeface="ＭＳ Ｐゴシック" pitchFamily="50" charset="-128"/>
              </a:defRPr>
            </a:lvl9pPr>
          </a:lstStyle>
          <a:p>
            <a:r>
              <a:rPr lang="ja-JP" altLang="en-US" sz="3600" kern="0" dirty="0"/>
              <a:t>まとめ</a:t>
            </a:r>
          </a:p>
        </p:txBody>
      </p:sp>
      <p:sp>
        <p:nvSpPr>
          <p:cNvPr id="6" name="タイトル 1">
            <a:extLst>
              <a:ext uri="{FF2B5EF4-FFF2-40B4-BE49-F238E27FC236}">
                <a16:creationId xmlns:a16="http://schemas.microsoft.com/office/drawing/2014/main" id="{0BD9EE5B-8A9B-4DA6-94AE-C3921FC2C0CC}"/>
              </a:ext>
            </a:extLst>
          </p:cNvPr>
          <p:cNvSpPr txBox="1">
            <a:spLocks/>
          </p:cNvSpPr>
          <p:nvPr/>
        </p:nvSpPr>
        <p:spPr bwMode="auto">
          <a:xfrm>
            <a:off x="323528" y="848255"/>
            <a:ext cx="8496944" cy="4236929"/>
          </a:xfrm>
          <a:prstGeom prst="rect">
            <a:avLst/>
          </a:prstGeom>
          <a:noFill/>
          <a:ln w="9525">
            <a:noFill/>
            <a:miter lim="800000"/>
            <a:headEnd/>
            <a:tailEnd/>
          </a:ln>
        </p:spPr>
        <p:txBody>
          <a:bodyPr vert="horz" wrap="square" lIns="91440" tIns="45720" rIns="91440" bIns="45720" numCol="1" spcCol="0" anchor="t" anchorCtr="0" compatLnSpc="1">
            <a:prstTxWarp prst="textNoShape">
              <a:avLst/>
            </a:prstTxWarp>
          </a:bodyPr>
          <a:lstStyle>
            <a:lvl1pPr algn="ctr" rtl="0" eaLnBrk="1" fontAlgn="base" hangingPunct="1">
              <a:spcBef>
                <a:spcPct val="0"/>
              </a:spcBef>
              <a:spcAft>
                <a:spcPct val="0"/>
              </a:spcAft>
              <a:defRPr kumimoji="1" sz="2400">
                <a:solidFill>
                  <a:schemeClr val="tx2"/>
                </a:solidFill>
                <a:latin typeface="+mj-lt"/>
                <a:ea typeface="+mj-ea"/>
                <a:cs typeface="+mj-cs"/>
              </a:defRPr>
            </a:lvl1pPr>
            <a:lvl2pPr algn="ctr" rtl="0" eaLnBrk="1" fontAlgn="base" hangingPunct="1">
              <a:spcBef>
                <a:spcPct val="0"/>
              </a:spcBef>
              <a:spcAft>
                <a:spcPct val="0"/>
              </a:spcAft>
              <a:defRPr kumimoji="1" sz="2400">
                <a:solidFill>
                  <a:schemeClr val="tx2"/>
                </a:solidFill>
                <a:latin typeface="Arial" charset="0"/>
                <a:ea typeface="ＭＳ Ｐゴシック" pitchFamily="50" charset="-128"/>
              </a:defRPr>
            </a:lvl2pPr>
            <a:lvl3pPr algn="ctr" rtl="0" eaLnBrk="1" fontAlgn="base" hangingPunct="1">
              <a:spcBef>
                <a:spcPct val="0"/>
              </a:spcBef>
              <a:spcAft>
                <a:spcPct val="0"/>
              </a:spcAft>
              <a:defRPr kumimoji="1" sz="2400">
                <a:solidFill>
                  <a:schemeClr val="tx2"/>
                </a:solidFill>
                <a:latin typeface="Arial" charset="0"/>
                <a:ea typeface="ＭＳ Ｐゴシック" pitchFamily="50" charset="-128"/>
              </a:defRPr>
            </a:lvl3pPr>
            <a:lvl4pPr algn="ctr" rtl="0" eaLnBrk="1" fontAlgn="base" hangingPunct="1">
              <a:spcBef>
                <a:spcPct val="0"/>
              </a:spcBef>
              <a:spcAft>
                <a:spcPct val="0"/>
              </a:spcAft>
              <a:defRPr kumimoji="1" sz="2400">
                <a:solidFill>
                  <a:schemeClr val="tx2"/>
                </a:solidFill>
                <a:latin typeface="Arial" charset="0"/>
                <a:ea typeface="ＭＳ Ｐゴシック" pitchFamily="50" charset="-128"/>
              </a:defRPr>
            </a:lvl4pPr>
            <a:lvl5pPr algn="ctr" rtl="0" eaLnBrk="1" fontAlgn="base" hangingPunct="1">
              <a:spcBef>
                <a:spcPct val="0"/>
              </a:spcBef>
              <a:spcAft>
                <a:spcPct val="0"/>
              </a:spcAft>
              <a:defRPr kumimoji="1" sz="2400">
                <a:solidFill>
                  <a:schemeClr val="tx2"/>
                </a:solidFill>
                <a:latin typeface="Arial" charset="0"/>
                <a:ea typeface="ＭＳ Ｐゴシック" pitchFamily="50" charset="-128"/>
              </a:defRPr>
            </a:lvl5pPr>
            <a:lvl6pPr marL="457200" algn="ctr" rtl="0" eaLnBrk="1" fontAlgn="base" hangingPunct="1">
              <a:spcBef>
                <a:spcPct val="0"/>
              </a:spcBef>
              <a:spcAft>
                <a:spcPct val="0"/>
              </a:spcAft>
              <a:defRPr kumimoji="1" sz="2400">
                <a:solidFill>
                  <a:schemeClr val="tx2"/>
                </a:solidFill>
                <a:latin typeface="Arial" charset="0"/>
                <a:ea typeface="ＭＳ Ｐゴシック" pitchFamily="50" charset="-128"/>
              </a:defRPr>
            </a:lvl6pPr>
            <a:lvl7pPr marL="914400" algn="ctr" rtl="0" eaLnBrk="1" fontAlgn="base" hangingPunct="1">
              <a:spcBef>
                <a:spcPct val="0"/>
              </a:spcBef>
              <a:spcAft>
                <a:spcPct val="0"/>
              </a:spcAft>
              <a:defRPr kumimoji="1" sz="2400">
                <a:solidFill>
                  <a:schemeClr val="tx2"/>
                </a:solidFill>
                <a:latin typeface="Arial" charset="0"/>
                <a:ea typeface="ＭＳ Ｐゴシック" pitchFamily="50" charset="-128"/>
              </a:defRPr>
            </a:lvl7pPr>
            <a:lvl8pPr marL="1371600" algn="ctr" rtl="0" eaLnBrk="1" fontAlgn="base" hangingPunct="1">
              <a:spcBef>
                <a:spcPct val="0"/>
              </a:spcBef>
              <a:spcAft>
                <a:spcPct val="0"/>
              </a:spcAft>
              <a:defRPr kumimoji="1" sz="2400">
                <a:solidFill>
                  <a:schemeClr val="tx2"/>
                </a:solidFill>
                <a:latin typeface="Arial" charset="0"/>
                <a:ea typeface="ＭＳ Ｐゴシック" pitchFamily="50" charset="-128"/>
              </a:defRPr>
            </a:lvl8pPr>
            <a:lvl9pPr marL="1828800" algn="ctr" rtl="0" eaLnBrk="1" fontAlgn="base" hangingPunct="1">
              <a:spcBef>
                <a:spcPct val="0"/>
              </a:spcBef>
              <a:spcAft>
                <a:spcPct val="0"/>
              </a:spcAft>
              <a:defRPr kumimoji="1" sz="2400">
                <a:solidFill>
                  <a:schemeClr val="tx2"/>
                </a:solidFill>
                <a:latin typeface="Arial" charset="0"/>
                <a:ea typeface="ＭＳ Ｐゴシック" pitchFamily="50" charset="-128"/>
              </a:defRPr>
            </a:lvl9pPr>
          </a:lstStyle>
          <a:p>
            <a:pPr algn="l"/>
            <a:r>
              <a:rPr lang="ja-JP" altLang="en-US" sz="2800" dirty="0"/>
              <a:t>今回は個人的に思い入れのある</a:t>
            </a:r>
            <a:r>
              <a:rPr lang="en-US" altLang="ja-JP" sz="2800" dirty="0"/>
              <a:t>OPC</a:t>
            </a:r>
            <a:r>
              <a:rPr lang="ja-JP" altLang="en-US" sz="2800" dirty="0"/>
              <a:t>の現行規格</a:t>
            </a:r>
            <a:r>
              <a:rPr lang="en-US" altLang="ja-JP" sz="2800" dirty="0"/>
              <a:t>OPC UA</a:t>
            </a:r>
            <a:r>
              <a:rPr lang="ja-JP" altLang="en-US" sz="2800" dirty="0"/>
              <a:t>についてのご紹介でした。</a:t>
            </a:r>
            <a:r>
              <a:rPr lang="en-US" altLang="ja-JP" sz="2800" dirty="0" err="1"/>
              <a:t>IIoT</a:t>
            </a:r>
            <a:r>
              <a:rPr lang="ja-JP" altLang="en-US" sz="2800" dirty="0"/>
              <a:t>（日本語ではインダストリアルなモノのインターネット？）、または第</a:t>
            </a:r>
            <a:r>
              <a:rPr lang="en-US" altLang="ja-JP" sz="2800" dirty="0"/>
              <a:t>x</a:t>
            </a:r>
            <a:r>
              <a:rPr lang="ja-JP" altLang="en-US" sz="2800" dirty="0"/>
              <a:t>次産業革命なんて言葉をちらほら聞くようになってきましたのでもしかしたら近くお仕事で使うことになるかも！</a:t>
            </a:r>
            <a:endParaRPr lang="en-US" altLang="ja-JP" sz="2800" dirty="0"/>
          </a:p>
          <a:p>
            <a:pPr algn="l"/>
            <a:endParaRPr lang="en-US" altLang="ja-JP" sz="2800" dirty="0"/>
          </a:p>
          <a:p>
            <a:pPr algn="l"/>
            <a:r>
              <a:rPr lang="ja-JP" altLang="en-US" sz="2800" dirty="0"/>
              <a:t>産業用の機械はだいぶマシになったとは言え昔の</a:t>
            </a:r>
            <a:r>
              <a:rPr lang="en-US" altLang="ja-JP" sz="2800" dirty="0"/>
              <a:t>PC</a:t>
            </a:r>
            <a:r>
              <a:rPr lang="ja-JP" altLang="en-US" sz="2800" dirty="0"/>
              <a:t>よろしく通信するまでのセッティングが一苦労だったりするのですがこの知識があれば怖くない・・かもしれません。</a:t>
            </a:r>
            <a:endParaRPr lang="en-US" altLang="ja-JP" sz="2800" dirty="0"/>
          </a:p>
          <a:p>
            <a:pPr algn="l"/>
            <a:endParaRPr lang="en-US" altLang="ja-JP" sz="2800" dirty="0"/>
          </a:p>
          <a:p>
            <a:pPr algn="l"/>
            <a:r>
              <a:rPr lang="ja-JP" altLang="en-US" sz="2800" dirty="0"/>
              <a:t>まあ、本当に扱う羽目になったら・・</a:t>
            </a:r>
            <a:r>
              <a:rPr lang="en-US" altLang="ja-JP" sz="2800" dirty="0"/>
              <a:t>Good Luck</a:t>
            </a:r>
            <a:r>
              <a:rPr lang="ja-JP" altLang="en-US" sz="2800" dirty="0"/>
              <a:t>であります！</a:t>
            </a:r>
            <a:endParaRPr lang="en-US" altLang="ja-JP" sz="2800" dirty="0"/>
          </a:p>
        </p:txBody>
      </p:sp>
    </p:spTree>
    <p:extLst>
      <p:ext uri="{BB962C8B-B14F-4D97-AF65-F5344CB8AC3E}">
        <p14:creationId xmlns:p14="http://schemas.microsoft.com/office/powerpoint/2010/main" val="3315276814"/>
      </p:ext>
    </p:extLst>
  </p:cSld>
  <p:clrMapOvr>
    <a:masterClrMapping/>
  </p:clrMapOvr>
  <p:transition>
    <p:wipe dir="u"/>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タイトル 1">
            <a:extLst>
              <a:ext uri="{FF2B5EF4-FFF2-40B4-BE49-F238E27FC236}">
                <a16:creationId xmlns:a16="http://schemas.microsoft.com/office/drawing/2014/main" id="{D52EFC44-EC1C-46A1-88E9-FB5309C6A2C1}"/>
              </a:ext>
            </a:extLst>
          </p:cNvPr>
          <p:cNvSpPr txBox="1">
            <a:spLocks/>
          </p:cNvSpPr>
          <p:nvPr/>
        </p:nvSpPr>
        <p:spPr bwMode="auto">
          <a:xfrm>
            <a:off x="467544" y="980728"/>
            <a:ext cx="8460432" cy="53597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ctr" rtl="0" eaLnBrk="1" fontAlgn="base" hangingPunct="1">
              <a:spcBef>
                <a:spcPct val="0"/>
              </a:spcBef>
              <a:spcAft>
                <a:spcPct val="0"/>
              </a:spcAft>
              <a:defRPr kumimoji="1" sz="2400">
                <a:solidFill>
                  <a:schemeClr val="tx2"/>
                </a:solidFill>
                <a:latin typeface="+mj-lt"/>
                <a:ea typeface="+mj-ea"/>
                <a:cs typeface="+mj-cs"/>
              </a:defRPr>
            </a:lvl1pPr>
            <a:lvl2pPr algn="ctr" rtl="0" eaLnBrk="1" fontAlgn="base" hangingPunct="1">
              <a:spcBef>
                <a:spcPct val="0"/>
              </a:spcBef>
              <a:spcAft>
                <a:spcPct val="0"/>
              </a:spcAft>
              <a:defRPr kumimoji="1" sz="2400">
                <a:solidFill>
                  <a:schemeClr val="tx2"/>
                </a:solidFill>
                <a:latin typeface="Arial" charset="0"/>
                <a:ea typeface="ＭＳ Ｐゴシック" pitchFamily="50" charset="-128"/>
              </a:defRPr>
            </a:lvl2pPr>
            <a:lvl3pPr algn="ctr" rtl="0" eaLnBrk="1" fontAlgn="base" hangingPunct="1">
              <a:spcBef>
                <a:spcPct val="0"/>
              </a:spcBef>
              <a:spcAft>
                <a:spcPct val="0"/>
              </a:spcAft>
              <a:defRPr kumimoji="1" sz="2400">
                <a:solidFill>
                  <a:schemeClr val="tx2"/>
                </a:solidFill>
                <a:latin typeface="Arial" charset="0"/>
                <a:ea typeface="ＭＳ Ｐゴシック" pitchFamily="50" charset="-128"/>
              </a:defRPr>
            </a:lvl3pPr>
            <a:lvl4pPr algn="ctr" rtl="0" eaLnBrk="1" fontAlgn="base" hangingPunct="1">
              <a:spcBef>
                <a:spcPct val="0"/>
              </a:spcBef>
              <a:spcAft>
                <a:spcPct val="0"/>
              </a:spcAft>
              <a:defRPr kumimoji="1" sz="2400">
                <a:solidFill>
                  <a:schemeClr val="tx2"/>
                </a:solidFill>
                <a:latin typeface="Arial" charset="0"/>
                <a:ea typeface="ＭＳ Ｐゴシック" pitchFamily="50" charset="-128"/>
              </a:defRPr>
            </a:lvl4pPr>
            <a:lvl5pPr algn="ctr" rtl="0" eaLnBrk="1" fontAlgn="base" hangingPunct="1">
              <a:spcBef>
                <a:spcPct val="0"/>
              </a:spcBef>
              <a:spcAft>
                <a:spcPct val="0"/>
              </a:spcAft>
              <a:defRPr kumimoji="1" sz="2400">
                <a:solidFill>
                  <a:schemeClr val="tx2"/>
                </a:solidFill>
                <a:latin typeface="Arial" charset="0"/>
                <a:ea typeface="ＭＳ Ｐゴシック" pitchFamily="50" charset="-128"/>
              </a:defRPr>
            </a:lvl5pPr>
            <a:lvl6pPr marL="457200" algn="ctr" rtl="0" eaLnBrk="1" fontAlgn="base" hangingPunct="1">
              <a:spcBef>
                <a:spcPct val="0"/>
              </a:spcBef>
              <a:spcAft>
                <a:spcPct val="0"/>
              </a:spcAft>
              <a:defRPr kumimoji="1" sz="2400">
                <a:solidFill>
                  <a:schemeClr val="tx2"/>
                </a:solidFill>
                <a:latin typeface="Arial" charset="0"/>
                <a:ea typeface="ＭＳ Ｐゴシック" pitchFamily="50" charset="-128"/>
              </a:defRPr>
            </a:lvl6pPr>
            <a:lvl7pPr marL="914400" algn="ctr" rtl="0" eaLnBrk="1" fontAlgn="base" hangingPunct="1">
              <a:spcBef>
                <a:spcPct val="0"/>
              </a:spcBef>
              <a:spcAft>
                <a:spcPct val="0"/>
              </a:spcAft>
              <a:defRPr kumimoji="1" sz="2400">
                <a:solidFill>
                  <a:schemeClr val="tx2"/>
                </a:solidFill>
                <a:latin typeface="Arial" charset="0"/>
                <a:ea typeface="ＭＳ Ｐゴシック" pitchFamily="50" charset="-128"/>
              </a:defRPr>
            </a:lvl7pPr>
            <a:lvl8pPr marL="1371600" algn="ctr" rtl="0" eaLnBrk="1" fontAlgn="base" hangingPunct="1">
              <a:spcBef>
                <a:spcPct val="0"/>
              </a:spcBef>
              <a:spcAft>
                <a:spcPct val="0"/>
              </a:spcAft>
              <a:defRPr kumimoji="1" sz="2400">
                <a:solidFill>
                  <a:schemeClr val="tx2"/>
                </a:solidFill>
                <a:latin typeface="Arial" charset="0"/>
                <a:ea typeface="ＭＳ Ｐゴシック" pitchFamily="50" charset="-128"/>
              </a:defRPr>
            </a:lvl8pPr>
            <a:lvl9pPr marL="1828800" algn="ctr" rtl="0" eaLnBrk="1" fontAlgn="base" hangingPunct="1">
              <a:spcBef>
                <a:spcPct val="0"/>
              </a:spcBef>
              <a:spcAft>
                <a:spcPct val="0"/>
              </a:spcAft>
              <a:defRPr kumimoji="1" sz="2400">
                <a:solidFill>
                  <a:schemeClr val="tx2"/>
                </a:solidFill>
                <a:latin typeface="Arial" charset="0"/>
                <a:ea typeface="ＭＳ Ｐゴシック" pitchFamily="50" charset="-128"/>
              </a:defRPr>
            </a:lvl9pPr>
          </a:lstStyle>
          <a:p>
            <a:r>
              <a:rPr lang="en-US" altLang="ja-JP" sz="11500" kern="0" dirty="0"/>
              <a:t>END</a:t>
            </a:r>
          </a:p>
          <a:p>
            <a:r>
              <a:rPr lang="en-US" altLang="ja-JP" sz="11500" kern="0" dirty="0"/>
              <a:t>(Q&amp;A Time)</a:t>
            </a:r>
            <a:endParaRPr lang="ja-JP" altLang="en-US" sz="11500" kern="0" dirty="0"/>
          </a:p>
        </p:txBody>
      </p:sp>
    </p:spTree>
    <p:extLst>
      <p:ext uri="{BB962C8B-B14F-4D97-AF65-F5344CB8AC3E}">
        <p14:creationId xmlns:p14="http://schemas.microsoft.com/office/powerpoint/2010/main" val="3633010492"/>
      </p:ext>
    </p:extLst>
  </p:cSld>
  <p:clrMapOvr>
    <a:masterClrMapping/>
  </p:clrMapOvr>
  <p:transition>
    <p:wipe dir="u"/>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タイトル 1">
            <a:extLst>
              <a:ext uri="{FF2B5EF4-FFF2-40B4-BE49-F238E27FC236}">
                <a16:creationId xmlns:a16="http://schemas.microsoft.com/office/drawing/2014/main" id="{D52EFC44-EC1C-46A1-88E9-FB5309C6A2C1}"/>
              </a:ext>
            </a:extLst>
          </p:cNvPr>
          <p:cNvSpPr txBox="1">
            <a:spLocks/>
          </p:cNvSpPr>
          <p:nvPr/>
        </p:nvSpPr>
        <p:spPr bwMode="auto">
          <a:xfrm>
            <a:off x="-468560" y="156722"/>
            <a:ext cx="10081120" cy="53597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ctr" rtl="0" eaLnBrk="1" fontAlgn="base" hangingPunct="1">
              <a:spcBef>
                <a:spcPct val="0"/>
              </a:spcBef>
              <a:spcAft>
                <a:spcPct val="0"/>
              </a:spcAft>
              <a:defRPr kumimoji="1" sz="2400">
                <a:solidFill>
                  <a:schemeClr val="tx2"/>
                </a:solidFill>
                <a:latin typeface="+mj-lt"/>
                <a:ea typeface="+mj-ea"/>
                <a:cs typeface="+mj-cs"/>
              </a:defRPr>
            </a:lvl1pPr>
            <a:lvl2pPr algn="ctr" rtl="0" eaLnBrk="1" fontAlgn="base" hangingPunct="1">
              <a:spcBef>
                <a:spcPct val="0"/>
              </a:spcBef>
              <a:spcAft>
                <a:spcPct val="0"/>
              </a:spcAft>
              <a:defRPr kumimoji="1" sz="2400">
                <a:solidFill>
                  <a:schemeClr val="tx2"/>
                </a:solidFill>
                <a:latin typeface="Arial" charset="0"/>
                <a:ea typeface="ＭＳ Ｐゴシック" pitchFamily="50" charset="-128"/>
              </a:defRPr>
            </a:lvl2pPr>
            <a:lvl3pPr algn="ctr" rtl="0" eaLnBrk="1" fontAlgn="base" hangingPunct="1">
              <a:spcBef>
                <a:spcPct val="0"/>
              </a:spcBef>
              <a:spcAft>
                <a:spcPct val="0"/>
              </a:spcAft>
              <a:defRPr kumimoji="1" sz="2400">
                <a:solidFill>
                  <a:schemeClr val="tx2"/>
                </a:solidFill>
                <a:latin typeface="Arial" charset="0"/>
                <a:ea typeface="ＭＳ Ｐゴシック" pitchFamily="50" charset="-128"/>
              </a:defRPr>
            </a:lvl3pPr>
            <a:lvl4pPr algn="ctr" rtl="0" eaLnBrk="1" fontAlgn="base" hangingPunct="1">
              <a:spcBef>
                <a:spcPct val="0"/>
              </a:spcBef>
              <a:spcAft>
                <a:spcPct val="0"/>
              </a:spcAft>
              <a:defRPr kumimoji="1" sz="2400">
                <a:solidFill>
                  <a:schemeClr val="tx2"/>
                </a:solidFill>
                <a:latin typeface="Arial" charset="0"/>
                <a:ea typeface="ＭＳ Ｐゴシック" pitchFamily="50" charset="-128"/>
              </a:defRPr>
            </a:lvl4pPr>
            <a:lvl5pPr algn="ctr" rtl="0" eaLnBrk="1" fontAlgn="base" hangingPunct="1">
              <a:spcBef>
                <a:spcPct val="0"/>
              </a:spcBef>
              <a:spcAft>
                <a:spcPct val="0"/>
              </a:spcAft>
              <a:defRPr kumimoji="1" sz="2400">
                <a:solidFill>
                  <a:schemeClr val="tx2"/>
                </a:solidFill>
                <a:latin typeface="Arial" charset="0"/>
                <a:ea typeface="ＭＳ Ｐゴシック" pitchFamily="50" charset="-128"/>
              </a:defRPr>
            </a:lvl5pPr>
            <a:lvl6pPr marL="457200" algn="ctr" rtl="0" eaLnBrk="1" fontAlgn="base" hangingPunct="1">
              <a:spcBef>
                <a:spcPct val="0"/>
              </a:spcBef>
              <a:spcAft>
                <a:spcPct val="0"/>
              </a:spcAft>
              <a:defRPr kumimoji="1" sz="2400">
                <a:solidFill>
                  <a:schemeClr val="tx2"/>
                </a:solidFill>
                <a:latin typeface="Arial" charset="0"/>
                <a:ea typeface="ＭＳ Ｐゴシック" pitchFamily="50" charset="-128"/>
              </a:defRPr>
            </a:lvl6pPr>
            <a:lvl7pPr marL="914400" algn="ctr" rtl="0" eaLnBrk="1" fontAlgn="base" hangingPunct="1">
              <a:spcBef>
                <a:spcPct val="0"/>
              </a:spcBef>
              <a:spcAft>
                <a:spcPct val="0"/>
              </a:spcAft>
              <a:defRPr kumimoji="1" sz="2400">
                <a:solidFill>
                  <a:schemeClr val="tx2"/>
                </a:solidFill>
                <a:latin typeface="Arial" charset="0"/>
                <a:ea typeface="ＭＳ Ｐゴシック" pitchFamily="50" charset="-128"/>
              </a:defRPr>
            </a:lvl7pPr>
            <a:lvl8pPr marL="1371600" algn="ctr" rtl="0" eaLnBrk="1" fontAlgn="base" hangingPunct="1">
              <a:spcBef>
                <a:spcPct val="0"/>
              </a:spcBef>
              <a:spcAft>
                <a:spcPct val="0"/>
              </a:spcAft>
              <a:defRPr kumimoji="1" sz="2400">
                <a:solidFill>
                  <a:schemeClr val="tx2"/>
                </a:solidFill>
                <a:latin typeface="Arial" charset="0"/>
                <a:ea typeface="ＭＳ Ｐゴシック" pitchFamily="50" charset="-128"/>
              </a:defRPr>
            </a:lvl8pPr>
            <a:lvl9pPr marL="1828800" algn="ctr" rtl="0" eaLnBrk="1" fontAlgn="base" hangingPunct="1">
              <a:spcBef>
                <a:spcPct val="0"/>
              </a:spcBef>
              <a:spcAft>
                <a:spcPct val="0"/>
              </a:spcAft>
              <a:defRPr kumimoji="1" sz="2400">
                <a:solidFill>
                  <a:schemeClr val="tx2"/>
                </a:solidFill>
                <a:latin typeface="Arial" charset="0"/>
                <a:ea typeface="ＭＳ Ｐゴシック" pitchFamily="50" charset="-128"/>
              </a:defRPr>
            </a:lvl9pPr>
          </a:lstStyle>
          <a:p>
            <a:r>
              <a:rPr lang="ja-JP" altLang="en-US" sz="3200" kern="0" dirty="0"/>
              <a:t>なお、デバイスエクスプローラの</a:t>
            </a:r>
            <a:r>
              <a:rPr lang="en-US" altLang="ja-JP" sz="3200" kern="0" dirty="0"/>
              <a:t>OPC</a:t>
            </a:r>
            <a:r>
              <a:rPr lang="ja-JP" altLang="en-US" sz="3200" kern="0" dirty="0"/>
              <a:t> </a:t>
            </a:r>
            <a:r>
              <a:rPr lang="en-US" altLang="ja-JP" sz="3200" kern="0" dirty="0"/>
              <a:t>UA</a:t>
            </a:r>
            <a:r>
              <a:rPr lang="ja-JP" altLang="en-US" sz="3200" kern="0" dirty="0"/>
              <a:t>機能は・・・</a:t>
            </a:r>
          </a:p>
        </p:txBody>
      </p:sp>
      <p:sp>
        <p:nvSpPr>
          <p:cNvPr id="6" name="タイトル 1">
            <a:extLst>
              <a:ext uri="{FF2B5EF4-FFF2-40B4-BE49-F238E27FC236}">
                <a16:creationId xmlns:a16="http://schemas.microsoft.com/office/drawing/2014/main" id="{0BD9EE5B-8A9B-4DA6-94AE-C3921FC2C0CC}"/>
              </a:ext>
            </a:extLst>
          </p:cNvPr>
          <p:cNvSpPr txBox="1">
            <a:spLocks/>
          </p:cNvSpPr>
          <p:nvPr/>
        </p:nvSpPr>
        <p:spPr bwMode="auto">
          <a:xfrm>
            <a:off x="179512" y="764704"/>
            <a:ext cx="8964488" cy="4236929"/>
          </a:xfrm>
          <a:prstGeom prst="rect">
            <a:avLst/>
          </a:prstGeom>
          <a:noFill/>
          <a:ln w="9525">
            <a:noFill/>
            <a:miter lim="800000"/>
            <a:headEnd/>
            <a:tailEnd/>
          </a:ln>
        </p:spPr>
        <p:txBody>
          <a:bodyPr vert="horz" wrap="square" lIns="91440" tIns="45720" rIns="91440" bIns="45720" numCol="1" spcCol="0" anchor="t" anchorCtr="0" compatLnSpc="1">
            <a:prstTxWarp prst="textNoShape">
              <a:avLst/>
            </a:prstTxWarp>
          </a:bodyPr>
          <a:lstStyle>
            <a:lvl1pPr algn="ctr" rtl="0" eaLnBrk="1" fontAlgn="base" hangingPunct="1">
              <a:spcBef>
                <a:spcPct val="0"/>
              </a:spcBef>
              <a:spcAft>
                <a:spcPct val="0"/>
              </a:spcAft>
              <a:defRPr kumimoji="1" sz="2400">
                <a:solidFill>
                  <a:schemeClr val="tx2"/>
                </a:solidFill>
                <a:latin typeface="+mj-lt"/>
                <a:ea typeface="+mj-ea"/>
                <a:cs typeface="+mj-cs"/>
              </a:defRPr>
            </a:lvl1pPr>
            <a:lvl2pPr algn="ctr" rtl="0" eaLnBrk="1" fontAlgn="base" hangingPunct="1">
              <a:spcBef>
                <a:spcPct val="0"/>
              </a:spcBef>
              <a:spcAft>
                <a:spcPct val="0"/>
              </a:spcAft>
              <a:defRPr kumimoji="1" sz="2400">
                <a:solidFill>
                  <a:schemeClr val="tx2"/>
                </a:solidFill>
                <a:latin typeface="Arial" charset="0"/>
                <a:ea typeface="ＭＳ Ｐゴシック" pitchFamily="50" charset="-128"/>
              </a:defRPr>
            </a:lvl2pPr>
            <a:lvl3pPr algn="ctr" rtl="0" eaLnBrk="1" fontAlgn="base" hangingPunct="1">
              <a:spcBef>
                <a:spcPct val="0"/>
              </a:spcBef>
              <a:spcAft>
                <a:spcPct val="0"/>
              </a:spcAft>
              <a:defRPr kumimoji="1" sz="2400">
                <a:solidFill>
                  <a:schemeClr val="tx2"/>
                </a:solidFill>
                <a:latin typeface="Arial" charset="0"/>
                <a:ea typeface="ＭＳ Ｐゴシック" pitchFamily="50" charset="-128"/>
              </a:defRPr>
            </a:lvl3pPr>
            <a:lvl4pPr algn="ctr" rtl="0" eaLnBrk="1" fontAlgn="base" hangingPunct="1">
              <a:spcBef>
                <a:spcPct val="0"/>
              </a:spcBef>
              <a:spcAft>
                <a:spcPct val="0"/>
              </a:spcAft>
              <a:defRPr kumimoji="1" sz="2400">
                <a:solidFill>
                  <a:schemeClr val="tx2"/>
                </a:solidFill>
                <a:latin typeface="Arial" charset="0"/>
                <a:ea typeface="ＭＳ Ｐゴシック" pitchFamily="50" charset="-128"/>
              </a:defRPr>
            </a:lvl4pPr>
            <a:lvl5pPr algn="ctr" rtl="0" eaLnBrk="1" fontAlgn="base" hangingPunct="1">
              <a:spcBef>
                <a:spcPct val="0"/>
              </a:spcBef>
              <a:spcAft>
                <a:spcPct val="0"/>
              </a:spcAft>
              <a:defRPr kumimoji="1" sz="2400">
                <a:solidFill>
                  <a:schemeClr val="tx2"/>
                </a:solidFill>
                <a:latin typeface="Arial" charset="0"/>
                <a:ea typeface="ＭＳ Ｐゴシック" pitchFamily="50" charset="-128"/>
              </a:defRPr>
            </a:lvl5pPr>
            <a:lvl6pPr marL="457200" algn="ctr" rtl="0" eaLnBrk="1" fontAlgn="base" hangingPunct="1">
              <a:spcBef>
                <a:spcPct val="0"/>
              </a:spcBef>
              <a:spcAft>
                <a:spcPct val="0"/>
              </a:spcAft>
              <a:defRPr kumimoji="1" sz="2400">
                <a:solidFill>
                  <a:schemeClr val="tx2"/>
                </a:solidFill>
                <a:latin typeface="Arial" charset="0"/>
                <a:ea typeface="ＭＳ Ｐゴシック" pitchFamily="50" charset="-128"/>
              </a:defRPr>
            </a:lvl6pPr>
            <a:lvl7pPr marL="914400" algn="ctr" rtl="0" eaLnBrk="1" fontAlgn="base" hangingPunct="1">
              <a:spcBef>
                <a:spcPct val="0"/>
              </a:spcBef>
              <a:spcAft>
                <a:spcPct val="0"/>
              </a:spcAft>
              <a:defRPr kumimoji="1" sz="2400">
                <a:solidFill>
                  <a:schemeClr val="tx2"/>
                </a:solidFill>
                <a:latin typeface="Arial" charset="0"/>
                <a:ea typeface="ＭＳ Ｐゴシック" pitchFamily="50" charset="-128"/>
              </a:defRPr>
            </a:lvl7pPr>
            <a:lvl8pPr marL="1371600" algn="ctr" rtl="0" eaLnBrk="1" fontAlgn="base" hangingPunct="1">
              <a:spcBef>
                <a:spcPct val="0"/>
              </a:spcBef>
              <a:spcAft>
                <a:spcPct val="0"/>
              </a:spcAft>
              <a:defRPr kumimoji="1" sz="2400">
                <a:solidFill>
                  <a:schemeClr val="tx2"/>
                </a:solidFill>
                <a:latin typeface="Arial" charset="0"/>
                <a:ea typeface="ＭＳ Ｐゴシック" pitchFamily="50" charset="-128"/>
              </a:defRPr>
            </a:lvl8pPr>
            <a:lvl9pPr marL="1828800" algn="ctr" rtl="0" eaLnBrk="1" fontAlgn="base" hangingPunct="1">
              <a:spcBef>
                <a:spcPct val="0"/>
              </a:spcBef>
              <a:spcAft>
                <a:spcPct val="0"/>
              </a:spcAft>
              <a:defRPr kumimoji="1" sz="2400">
                <a:solidFill>
                  <a:schemeClr val="tx2"/>
                </a:solidFill>
                <a:latin typeface="Arial" charset="0"/>
                <a:ea typeface="ＭＳ Ｐゴシック" pitchFamily="50" charset="-128"/>
              </a:defRPr>
            </a:lvl9pPr>
          </a:lstStyle>
          <a:p>
            <a:pPr algn="l"/>
            <a:r>
              <a:rPr lang="ja-JP" altLang="en-US" sz="2600" dirty="0"/>
              <a:t>マニュアルにはツールインストール方法と仕様表があるだけでして使い方わかる人いらっしゃったら教えてほしいです</a:t>
            </a:r>
            <a:r>
              <a:rPr lang="en-US" altLang="ja-JP" sz="2600" dirty="0" err="1"/>
              <a:t>orz</a:t>
            </a:r>
            <a:endParaRPr lang="en-US" altLang="ja-JP" sz="2600" dirty="0"/>
          </a:p>
          <a:p>
            <a:pPr algn="l"/>
            <a:endParaRPr lang="en-US" altLang="ja-JP" sz="2600" dirty="0"/>
          </a:p>
        </p:txBody>
      </p:sp>
      <p:pic>
        <p:nvPicPr>
          <p:cNvPr id="4" name="Picture 3">
            <a:extLst>
              <a:ext uri="{FF2B5EF4-FFF2-40B4-BE49-F238E27FC236}">
                <a16:creationId xmlns:a16="http://schemas.microsoft.com/office/drawing/2014/main" id="{6175825D-5A3B-4FA5-A429-5E5AA6822539}"/>
              </a:ext>
            </a:extLst>
          </p:cNvPr>
          <p:cNvPicPr>
            <a:picLocks noChangeAspect="1"/>
          </p:cNvPicPr>
          <p:nvPr/>
        </p:nvPicPr>
        <p:blipFill>
          <a:blip r:embed="rId3"/>
          <a:stretch>
            <a:fillRect/>
          </a:stretch>
        </p:blipFill>
        <p:spPr>
          <a:xfrm>
            <a:off x="5148064" y="2027188"/>
            <a:ext cx="3474073" cy="4830812"/>
          </a:xfrm>
          <a:prstGeom prst="rect">
            <a:avLst/>
          </a:prstGeom>
        </p:spPr>
      </p:pic>
      <p:pic>
        <p:nvPicPr>
          <p:cNvPr id="5" name="Picture 4">
            <a:extLst>
              <a:ext uri="{FF2B5EF4-FFF2-40B4-BE49-F238E27FC236}">
                <a16:creationId xmlns:a16="http://schemas.microsoft.com/office/drawing/2014/main" id="{5AAA273B-4A49-490C-A771-AB148138F3B7}"/>
              </a:ext>
            </a:extLst>
          </p:cNvPr>
          <p:cNvPicPr>
            <a:picLocks noChangeAspect="1"/>
          </p:cNvPicPr>
          <p:nvPr/>
        </p:nvPicPr>
        <p:blipFill>
          <a:blip r:embed="rId4"/>
          <a:stretch>
            <a:fillRect/>
          </a:stretch>
        </p:blipFill>
        <p:spPr>
          <a:xfrm>
            <a:off x="530247" y="2027188"/>
            <a:ext cx="3691264" cy="4830812"/>
          </a:xfrm>
          <a:prstGeom prst="rect">
            <a:avLst/>
          </a:prstGeom>
        </p:spPr>
      </p:pic>
    </p:spTree>
    <p:extLst>
      <p:ext uri="{BB962C8B-B14F-4D97-AF65-F5344CB8AC3E}">
        <p14:creationId xmlns:p14="http://schemas.microsoft.com/office/powerpoint/2010/main" val="3872021531"/>
      </p:ext>
    </p:extLst>
  </p:cSld>
  <p:clrMapOvr>
    <a:masterClrMapping/>
  </p:clrMapOvr>
  <p:transition>
    <p:wipe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0AE1977C-FEB6-4BAF-B2E6-237F6DE9E08D}"/>
              </a:ext>
            </a:extLst>
          </p:cNvPr>
          <p:cNvSpPr>
            <a:spLocks noGrp="1"/>
          </p:cNvSpPr>
          <p:nvPr>
            <p:ph type="ctrTitle"/>
          </p:nvPr>
        </p:nvSpPr>
        <p:spPr>
          <a:xfrm>
            <a:off x="685800" y="819869"/>
            <a:ext cx="7772400" cy="2882751"/>
          </a:xfrm>
        </p:spPr>
        <p:txBody>
          <a:bodyPr/>
          <a:lstStyle/>
          <a:p>
            <a:r>
              <a:rPr kumimoji="1" lang="ja-JP" altLang="en-US" sz="5400" dirty="0"/>
              <a:t>本日の話題：</a:t>
            </a:r>
            <a:br>
              <a:rPr kumimoji="1" lang="en-US" altLang="ja-JP" sz="5400" dirty="0"/>
            </a:br>
            <a:br>
              <a:rPr kumimoji="1" lang="en-US" altLang="ja-JP" sz="5400" dirty="0"/>
            </a:br>
            <a:r>
              <a:rPr lang="en-US" altLang="ja-JP" sz="5400" dirty="0"/>
              <a:t>OPC UA</a:t>
            </a:r>
            <a:endParaRPr kumimoji="1" lang="ja-JP" altLang="en-US" sz="5400" dirty="0"/>
          </a:p>
        </p:txBody>
      </p:sp>
      <p:sp>
        <p:nvSpPr>
          <p:cNvPr id="2" name="Rectangle 1">
            <a:extLst>
              <a:ext uri="{FF2B5EF4-FFF2-40B4-BE49-F238E27FC236}">
                <a16:creationId xmlns:a16="http://schemas.microsoft.com/office/drawing/2014/main" id="{7415EC5A-A05C-4BD2-87F8-FA5C00DCD543}"/>
              </a:ext>
            </a:extLst>
          </p:cNvPr>
          <p:cNvSpPr/>
          <p:nvPr/>
        </p:nvSpPr>
        <p:spPr>
          <a:xfrm>
            <a:off x="249288" y="4653136"/>
            <a:ext cx="8571184" cy="1384995"/>
          </a:xfrm>
          <a:prstGeom prst="rect">
            <a:avLst/>
          </a:prstGeom>
        </p:spPr>
        <p:txBody>
          <a:bodyPr wrap="square">
            <a:spAutoFit/>
          </a:bodyPr>
          <a:lstStyle/>
          <a:p>
            <a:r>
              <a:rPr lang="en-US" altLang="ja-JP" sz="2800" dirty="0"/>
              <a:t>※</a:t>
            </a:r>
            <a:r>
              <a:rPr lang="ja-JP" altLang="en-US" sz="2800" dirty="0"/>
              <a:t>本日のリソースは 　</a:t>
            </a:r>
            <a:r>
              <a:rPr lang="en-US" altLang="ja-JP" sz="2800" dirty="0">
                <a:hlinkClick r:id="rId2"/>
              </a:rPr>
              <a:t>https://github.com/kumo203/WankumaAlliancePh</a:t>
            </a:r>
            <a:br>
              <a:rPr lang="en-US" altLang="ja-JP" sz="2800" dirty="0"/>
            </a:br>
            <a:r>
              <a:rPr lang="ja-JP" altLang="en-US" sz="2800" dirty="0"/>
              <a:t>下に配置します。</a:t>
            </a:r>
          </a:p>
        </p:txBody>
      </p:sp>
    </p:spTree>
    <p:extLst>
      <p:ext uri="{BB962C8B-B14F-4D97-AF65-F5344CB8AC3E}">
        <p14:creationId xmlns:p14="http://schemas.microsoft.com/office/powerpoint/2010/main" val="460756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0AE1977C-FEB6-4BAF-B2E6-237F6DE9E08D}"/>
              </a:ext>
            </a:extLst>
          </p:cNvPr>
          <p:cNvSpPr>
            <a:spLocks noGrp="1"/>
          </p:cNvSpPr>
          <p:nvPr>
            <p:ph type="ctrTitle"/>
          </p:nvPr>
        </p:nvSpPr>
        <p:spPr>
          <a:xfrm>
            <a:off x="0" y="1772816"/>
            <a:ext cx="9144000" cy="2882751"/>
          </a:xfrm>
        </p:spPr>
        <p:txBody>
          <a:bodyPr/>
          <a:lstStyle/>
          <a:p>
            <a:r>
              <a:rPr kumimoji="1" lang="ja-JP" altLang="en-US" sz="4000" dirty="0"/>
              <a:t>しかし</a:t>
            </a:r>
            <a:r>
              <a:rPr kumimoji="1" lang="en-US" altLang="ja-JP" sz="4000" dirty="0"/>
              <a:t>OPC UA</a:t>
            </a:r>
            <a:r>
              <a:rPr kumimoji="1" lang="ja-JP" altLang="en-US" sz="4000" dirty="0"/>
              <a:t>に至るまでの説明は・・・：</a:t>
            </a:r>
            <a:br>
              <a:rPr kumimoji="1" lang="en-US" altLang="ja-JP" sz="4000" dirty="0"/>
            </a:br>
            <a:br>
              <a:rPr kumimoji="1" lang="en-US" altLang="ja-JP" sz="4000" dirty="0"/>
            </a:br>
            <a:r>
              <a:rPr kumimoji="1" lang="en-US" altLang="ja-JP" sz="4000" dirty="0"/>
              <a:t>OPC</a:t>
            </a:r>
            <a:r>
              <a:rPr kumimoji="1" lang="ja-JP" altLang="en-US" sz="4000" dirty="0"/>
              <a:t>とは何か、</a:t>
            </a:r>
            <a:br>
              <a:rPr kumimoji="1" lang="en-US" altLang="ja-JP" sz="4000" dirty="0"/>
            </a:br>
            <a:r>
              <a:rPr kumimoji="1" lang="en-US" altLang="ja-JP" sz="4000" dirty="0"/>
              <a:t>OPC</a:t>
            </a:r>
            <a:r>
              <a:rPr kumimoji="1" lang="ja-JP" altLang="en-US" sz="4000" dirty="0"/>
              <a:t>の中の種類、</a:t>
            </a:r>
            <a:br>
              <a:rPr kumimoji="1" lang="en-US" altLang="ja-JP" sz="4000" dirty="0"/>
            </a:br>
            <a:r>
              <a:rPr kumimoji="1" lang="ja-JP" altLang="en-US" sz="4000" dirty="0"/>
              <a:t>なぜ</a:t>
            </a:r>
            <a:r>
              <a:rPr kumimoji="1" lang="en-US" altLang="ja-JP" sz="4000" dirty="0"/>
              <a:t>OPC</a:t>
            </a:r>
            <a:r>
              <a:rPr kumimoji="1" lang="ja-JP" altLang="en-US" sz="4000" dirty="0"/>
              <a:t>が必要なのか、</a:t>
            </a:r>
            <a:br>
              <a:rPr kumimoji="1" lang="en-US" altLang="ja-JP" sz="4000" dirty="0"/>
            </a:br>
            <a:br>
              <a:rPr kumimoji="1" lang="en-US" altLang="ja-JP" sz="4000" dirty="0"/>
            </a:br>
            <a:r>
              <a:rPr kumimoji="1" lang="ja-JP" altLang="en-US" sz="4000" dirty="0"/>
              <a:t>などなど寄り道盛り沢山に </a:t>
            </a:r>
            <a:r>
              <a:rPr kumimoji="1" lang="en-US" altLang="ja-JP" sz="4000" dirty="0"/>
              <a:t>(</a:t>
            </a:r>
            <a:r>
              <a:rPr kumimoji="1" lang="ja-JP" altLang="en-US" sz="4000" dirty="0"/>
              <a:t>汗</a:t>
            </a:r>
          </a:p>
        </p:txBody>
      </p:sp>
    </p:spTree>
    <p:extLst>
      <p:ext uri="{BB962C8B-B14F-4D97-AF65-F5344CB8AC3E}">
        <p14:creationId xmlns:p14="http://schemas.microsoft.com/office/powerpoint/2010/main" val="22496318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タイトル 1">
            <a:extLst>
              <a:ext uri="{FF2B5EF4-FFF2-40B4-BE49-F238E27FC236}">
                <a16:creationId xmlns:a16="http://schemas.microsoft.com/office/drawing/2014/main" id="{4F5A7470-E8A4-4B81-BF1C-C6FE976C7188}"/>
              </a:ext>
            </a:extLst>
          </p:cNvPr>
          <p:cNvSpPr txBox="1">
            <a:spLocks/>
          </p:cNvSpPr>
          <p:nvPr/>
        </p:nvSpPr>
        <p:spPr bwMode="auto">
          <a:xfrm>
            <a:off x="323528" y="669655"/>
            <a:ext cx="8496944" cy="4236929"/>
          </a:xfrm>
          <a:prstGeom prst="rect">
            <a:avLst/>
          </a:prstGeom>
          <a:noFill/>
          <a:ln w="9525">
            <a:noFill/>
            <a:miter lim="800000"/>
            <a:headEnd/>
            <a:tailEnd/>
          </a:ln>
        </p:spPr>
        <p:txBody>
          <a:bodyPr vert="horz" wrap="square" lIns="91440" tIns="45720" rIns="91440" bIns="45720" numCol="1" spcCol="0" anchor="t" anchorCtr="0" compatLnSpc="1">
            <a:prstTxWarp prst="textNoShape">
              <a:avLst/>
            </a:prstTxWarp>
          </a:bodyPr>
          <a:lstStyle>
            <a:lvl1pPr algn="ctr" rtl="0" eaLnBrk="1" fontAlgn="base" hangingPunct="1">
              <a:spcBef>
                <a:spcPct val="0"/>
              </a:spcBef>
              <a:spcAft>
                <a:spcPct val="0"/>
              </a:spcAft>
              <a:defRPr kumimoji="1" sz="2400">
                <a:solidFill>
                  <a:schemeClr val="tx2"/>
                </a:solidFill>
                <a:latin typeface="+mj-lt"/>
                <a:ea typeface="+mj-ea"/>
                <a:cs typeface="+mj-cs"/>
              </a:defRPr>
            </a:lvl1pPr>
            <a:lvl2pPr algn="ctr" rtl="0" eaLnBrk="1" fontAlgn="base" hangingPunct="1">
              <a:spcBef>
                <a:spcPct val="0"/>
              </a:spcBef>
              <a:spcAft>
                <a:spcPct val="0"/>
              </a:spcAft>
              <a:defRPr kumimoji="1" sz="2400">
                <a:solidFill>
                  <a:schemeClr val="tx2"/>
                </a:solidFill>
                <a:latin typeface="Arial" charset="0"/>
                <a:ea typeface="ＭＳ Ｐゴシック" pitchFamily="50" charset="-128"/>
              </a:defRPr>
            </a:lvl2pPr>
            <a:lvl3pPr algn="ctr" rtl="0" eaLnBrk="1" fontAlgn="base" hangingPunct="1">
              <a:spcBef>
                <a:spcPct val="0"/>
              </a:spcBef>
              <a:spcAft>
                <a:spcPct val="0"/>
              </a:spcAft>
              <a:defRPr kumimoji="1" sz="2400">
                <a:solidFill>
                  <a:schemeClr val="tx2"/>
                </a:solidFill>
                <a:latin typeface="Arial" charset="0"/>
                <a:ea typeface="ＭＳ Ｐゴシック" pitchFamily="50" charset="-128"/>
              </a:defRPr>
            </a:lvl3pPr>
            <a:lvl4pPr algn="ctr" rtl="0" eaLnBrk="1" fontAlgn="base" hangingPunct="1">
              <a:spcBef>
                <a:spcPct val="0"/>
              </a:spcBef>
              <a:spcAft>
                <a:spcPct val="0"/>
              </a:spcAft>
              <a:defRPr kumimoji="1" sz="2400">
                <a:solidFill>
                  <a:schemeClr val="tx2"/>
                </a:solidFill>
                <a:latin typeface="Arial" charset="0"/>
                <a:ea typeface="ＭＳ Ｐゴシック" pitchFamily="50" charset="-128"/>
              </a:defRPr>
            </a:lvl4pPr>
            <a:lvl5pPr algn="ctr" rtl="0" eaLnBrk="1" fontAlgn="base" hangingPunct="1">
              <a:spcBef>
                <a:spcPct val="0"/>
              </a:spcBef>
              <a:spcAft>
                <a:spcPct val="0"/>
              </a:spcAft>
              <a:defRPr kumimoji="1" sz="2400">
                <a:solidFill>
                  <a:schemeClr val="tx2"/>
                </a:solidFill>
                <a:latin typeface="Arial" charset="0"/>
                <a:ea typeface="ＭＳ Ｐゴシック" pitchFamily="50" charset="-128"/>
              </a:defRPr>
            </a:lvl5pPr>
            <a:lvl6pPr marL="457200" algn="ctr" rtl="0" eaLnBrk="1" fontAlgn="base" hangingPunct="1">
              <a:spcBef>
                <a:spcPct val="0"/>
              </a:spcBef>
              <a:spcAft>
                <a:spcPct val="0"/>
              </a:spcAft>
              <a:defRPr kumimoji="1" sz="2400">
                <a:solidFill>
                  <a:schemeClr val="tx2"/>
                </a:solidFill>
                <a:latin typeface="Arial" charset="0"/>
                <a:ea typeface="ＭＳ Ｐゴシック" pitchFamily="50" charset="-128"/>
              </a:defRPr>
            </a:lvl6pPr>
            <a:lvl7pPr marL="914400" algn="ctr" rtl="0" eaLnBrk="1" fontAlgn="base" hangingPunct="1">
              <a:spcBef>
                <a:spcPct val="0"/>
              </a:spcBef>
              <a:spcAft>
                <a:spcPct val="0"/>
              </a:spcAft>
              <a:defRPr kumimoji="1" sz="2400">
                <a:solidFill>
                  <a:schemeClr val="tx2"/>
                </a:solidFill>
                <a:latin typeface="Arial" charset="0"/>
                <a:ea typeface="ＭＳ Ｐゴシック" pitchFamily="50" charset="-128"/>
              </a:defRPr>
            </a:lvl7pPr>
            <a:lvl8pPr marL="1371600" algn="ctr" rtl="0" eaLnBrk="1" fontAlgn="base" hangingPunct="1">
              <a:spcBef>
                <a:spcPct val="0"/>
              </a:spcBef>
              <a:spcAft>
                <a:spcPct val="0"/>
              </a:spcAft>
              <a:defRPr kumimoji="1" sz="2400">
                <a:solidFill>
                  <a:schemeClr val="tx2"/>
                </a:solidFill>
                <a:latin typeface="Arial" charset="0"/>
                <a:ea typeface="ＭＳ Ｐゴシック" pitchFamily="50" charset="-128"/>
              </a:defRPr>
            </a:lvl8pPr>
            <a:lvl9pPr marL="1828800" algn="ctr" rtl="0" eaLnBrk="1" fontAlgn="base" hangingPunct="1">
              <a:spcBef>
                <a:spcPct val="0"/>
              </a:spcBef>
              <a:spcAft>
                <a:spcPct val="0"/>
              </a:spcAft>
              <a:defRPr kumimoji="1" sz="2400">
                <a:solidFill>
                  <a:schemeClr val="tx2"/>
                </a:solidFill>
                <a:latin typeface="Arial" charset="0"/>
                <a:ea typeface="ＭＳ Ｐゴシック" pitchFamily="50" charset="-128"/>
              </a:defRPr>
            </a:lvl9pPr>
          </a:lstStyle>
          <a:p>
            <a:pPr algn="l"/>
            <a:r>
              <a:rPr lang="en-US" altLang="ja-JP" dirty="0"/>
              <a:t>OPC </a:t>
            </a:r>
            <a:r>
              <a:rPr lang="ja-JP" altLang="en-US" dirty="0"/>
              <a:t>は、産業オートメーション分野やその他業界における、安全で信頼性あるデータ交換を目的とした相互運用を行うための標準規格です。プラットフォームから独立し、多くの製造ベンダーのデバイス間で、シームレスな情報の流れを確保します。</a:t>
            </a:r>
            <a:r>
              <a:rPr lang="en-US" altLang="ja-JP" dirty="0"/>
              <a:t>OPC Foundation</a:t>
            </a:r>
            <a:r>
              <a:rPr lang="ja-JP" altLang="en-US" dirty="0"/>
              <a:t>は、この標準規格の開発と維持に責任を負っています。</a:t>
            </a:r>
          </a:p>
          <a:p>
            <a:pPr algn="l"/>
            <a:endParaRPr lang="ja-JP" altLang="en-US" dirty="0"/>
          </a:p>
          <a:p>
            <a:pPr algn="l"/>
            <a:r>
              <a:rPr lang="en-US" altLang="ja-JP" dirty="0"/>
              <a:t>OPC</a:t>
            </a:r>
            <a:r>
              <a:rPr lang="ja-JP" altLang="en-US" dirty="0"/>
              <a:t>標準規格は、業界の製造ベンダー、エンドユーザー、そしてソフトウェア開発者が開発した一連の仕様です。これら仕様は、リアルタイムデータのアクセス、アラームとイベントの監視、履歴データやその他アプリケーションのアクセスを含み、クライアントとサーバー間に加え、サーバーとサーバー間のインターフェイスを定義します。　</a:t>
            </a:r>
            <a:r>
              <a:rPr lang="en-US" altLang="ja-JP" dirty="0"/>
              <a:t>(</a:t>
            </a:r>
            <a:r>
              <a:rPr lang="ja-JP" altLang="en-US" dirty="0"/>
              <a:t>中略）</a:t>
            </a:r>
            <a:endParaRPr lang="en-US" altLang="ja-JP" dirty="0"/>
          </a:p>
          <a:p>
            <a:pPr algn="l"/>
            <a:r>
              <a:rPr lang="en-US" altLang="ja-JP" dirty="0"/>
              <a:t>		by OPC</a:t>
            </a:r>
            <a:r>
              <a:rPr lang="ja-JP" altLang="en-US" dirty="0"/>
              <a:t> </a:t>
            </a:r>
            <a:r>
              <a:rPr lang="en-US" altLang="ja-JP" dirty="0"/>
              <a:t>Foundation</a:t>
            </a:r>
          </a:p>
        </p:txBody>
      </p:sp>
      <p:sp>
        <p:nvSpPr>
          <p:cNvPr id="18" name="タイトル 1">
            <a:extLst>
              <a:ext uri="{FF2B5EF4-FFF2-40B4-BE49-F238E27FC236}">
                <a16:creationId xmlns:a16="http://schemas.microsoft.com/office/drawing/2014/main" id="{D52EFC44-EC1C-46A1-88E9-FB5309C6A2C1}"/>
              </a:ext>
            </a:extLst>
          </p:cNvPr>
          <p:cNvSpPr txBox="1">
            <a:spLocks/>
          </p:cNvSpPr>
          <p:nvPr/>
        </p:nvSpPr>
        <p:spPr bwMode="auto">
          <a:xfrm>
            <a:off x="-684584" y="133681"/>
            <a:ext cx="10081120" cy="53597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ctr" rtl="0" eaLnBrk="1" fontAlgn="base" hangingPunct="1">
              <a:spcBef>
                <a:spcPct val="0"/>
              </a:spcBef>
              <a:spcAft>
                <a:spcPct val="0"/>
              </a:spcAft>
              <a:defRPr kumimoji="1" sz="2400">
                <a:solidFill>
                  <a:schemeClr val="tx2"/>
                </a:solidFill>
                <a:latin typeface="+mj-lt"/>
                <a:ea typeface="+mj-ea"/>
                <a:cs typeface="+mj-cs"/>
              </a:defRPr>
            </a:lvl1pPr>
            <a:lvl2pPr algn="ctr" rtl="0" eaLnBrk="1" fontAlgn="base" hangingPunct="1">
              <a:spcBef>
                <a:spcPct val="0"/>
              </a:spcBef>
              <a:spcAft>
                <a:spcPct val="0"/>
              </a:spcAft>
              <a:defRPr kumimoji="1" sz="2400">
                <a:solidFill>
                  <a:schemeClr val="tx2"/>
                </a:solidFill>
                <a:latin typeface="Arial" charset="0"/>
                <a:ea typeface="ＭＳ Ｐゴシック" pitchFamily="50" charset="-128"/>
              </a:defRPr>
            </a:lvl2pPr>
            <a:lvl3pPr algn="ctr" rtl="0" eaLnBrk="1" fontAlgn="base" hangingPunct="1">
              <a:spcBef>
                <a:spcPct val="0"/>
              </a:spcBef>
              <a:spcAft>
                <a:spcPct val="0"/>
              </a:spcAft>
              <a:defRPr kumimoji="1" sz="2400">
                <a:solidFill>
                  <a:schemeClr val="tx2"/>
                </a:solidFill>
                <a:latin typeface="Arial" charset="0"/>
                <a:ea typeface="ＭＳ Ｐゴシック" pitchFamily="50" charset="-128"/>
              </a:defRPr>
            </a:lvl3pPr>
            <a:lvl4pPr algn="ctr" rtl="0" eaLnBrk="1" fontAlgn="base" hangingPunct="1">
              <a:spcBef>
                <a:spcPct val="0"/>
              </a:spcBef>
              <a:spcAft>
                <a:spcPct val="0"/>
              </a:spcAft>
              <a:defRPr kumimoji="1" sz="2400">
                <a:solidFill>
                  <a:schemeClr val="tx2"/>
                </a:solidFill>
                <a:latin typeface="Arial" charset="0"/>
                <a:ea typeface="ＭＳ Ｐゴシック" pitchFamily="50" charset="-128"/>
              </a:defRPr>
            </a:lvl4pPr>
            <a:lvl5pPr algn="ctr" rtl="0" eaLnBrk="1" fontAlgn="base" hangingPunct="1">
              <a:spcBef>
                <a:spcPct val="0"/>
              </a:spcBef>
              <a:spcAft>
                <a:spcPct val="0"/>
              </a:spcAft>
              <a:defRPr kumimoji="1" sz="2400">
                <a:solidFill>
                  <a:schemeClr val="tx2"/>
                </a:solidFill>
                <a:latin typeface="Arial" charset="0"/>
                <a:ea typeface="ＭＳ Ｐゴシック" pitchFamily="50" charset="-128"/>
              </a:defRPr>
            </a:lvl5pPr>
            <a:lvl6pPr marL="457200" algn="ctr" rtl="0" eaLnBrk="1" fontAlgn="base" hangingPunct="1">
              <a:spcBef>
                <a:spcPct val="0"/>
              </a:spcBef>
              <a:spcAft>
                <a:spcPct val="0"/>
              </a:spcAft>
              <a:defRPr kumimoji="1" sz="2400">
                <a:solidFill>
                  <a:schemeClr val="tx2"/>
                </a:solidFill>
                <a:latin typeface="Arial" charset="0"/>
                <a:ea typeface="ＭＳ Ｐゴシック" pitchFamily="50" charset="-128"/>
              </a:defRPr>
            </a:lvl6pPr>
            <a:lvl7pPr marL="914400" algn="ctr" rtl="0" eaLnBrk="1" fontAlgn="base" hangingPunct="1">
              <a:spcBef>
                <a:spcPct val="0"/>
              </a:spcBef>
              <a:spcAft>
                <a:spcPct val="0"/>
              </a:spcAft>
              <a:defRPr kumimoji="1" sz="2400">
                <a:solidFill>
                  <a:schemeClr val="tx2"/>
                </a:solidFill>
                <a:latin typeface="Arial" charset="0"/>
                <a:ea typeface="ＭＳ Ｐゴシック" pitchFamily="50" charset="-128"/>
              </a:defRPr>
            </a:lvl7pPr>
            <a:lvl8pPr marL="1371600" algn="ctr" rtl="0" eaLnBrk="1" fontAlgn="base" hangingPunct="1">
              <a:spcBef>
                <a:spcPct val="0"/>
              </a:spcBef>
              <a:spcAft>
                <a:spcPct val="0"/>
              </a:spcAft>
              <a:defRPr kumimoji="1" sz="2400">
                <a:solidFill>
                  <a:schemeClr val="tx2"/>
                </a:solidFill>
                <a:latin typeface="Arial" charset="0"/>
                <a:ea typeface="ＭＳ Ｐゴシック" pitchFamily="50" charset="-128"/>
              </a:defRPr>
            </a:lvl8pPr>
            <a:lvl9pPr marL="1828800" algn="ctr" rtl="0" eaLnBrk="1" fontAlgn="base" hangingPunct="1">
              <a:spcBef>
                <a:spcPct val="0"/>
              </a:spcBef>
              <a:spcAft>
                <a:spcPct val="0"/>
              </a:spcAft>
              <a:defRPr kumimoji="1" sz="2400">
                <a:solidFill>
                  <a:schemeClr val="tx2"/>
                </a:solidFill>
                <a:latin typeface="Arial" charset="0"/>
                <a:ea typeface="ＭＳ Ｐゴシック" pitchFamily="50" charset="-128"/>
              </a:defRPr>
            </a:lvl9pPr>
          </a:lstStyle>
          <a:p>
            <a:r>
              <a:rPr lang="en-US" altLang="ja-JP" sz="3600" dirty="0"/>
              <a:t>OPC</a:t>
            </a:r>
            <a:r>
              <a:rPr lang="ja-JP" altLang="en-US" sz="3600" dirty="0"/>
              <a:t>とは</a:t>
            </a:r>
            <a:r>
              <a:rPr lang="en-US" altLang="ja-JP" sz="3600" dirty="0"/>
              <a:t>(1/2)</a:t>
            </a:r>
            <a:endParaRPr lang="ja-JP" altLang="en-US" sz="3600" kern="0" dirty="0"/>
          </a:p>
        </p:txBody>
      </p:sp>
      <p:sp>
        <p:nvSpPr>
          <p:cNvPr id="3" name="Rectangle 2">
            <a:extLst>
              <a:ext uri="{FF2B5EF4-FFF2-40B4-BE49-F238E27FC236}">
                <a16:creationId xmlns:a16="http://schemas.microsoft.com/office/drawing/2014/main" id="{17438DA3-2A42-44A7-9DD4-EF49FD3E132B}"/>
              </a:ext>
            </a:extLst>
          </p:cNvPr>
          <p:cNvSpPr/>
          <p:nvPr/>
        </p:nvSpPr>
        <p:spPr>
          <a:xfrm>
            <a:off x="1709936" y="5733256"/>
            <a:ext cx="5526360" cy="369332"/>
          </a:xfrm>
          <a:prstGeom prst="rect">
            <a:avLst/>
          </a:prstGeom>
        </p:spPr>
        <p:txBody>
          <a:bodyPr wrap="square">
            <a:spAutoFit/>
          </a:bodyPr>
          <a:lstStyle/>
          <a:p>
            <a:r>
              <a:rPr lang="en-US" altLang="ja-JP" dirty="0">
                <a:hlinkClick r:id="rId3"/>
              </a:rPr>
              <a:t>https://jp.opcfoundation.org/about/what-is-opc/</a:t>
            </a:r>
            <a:endParaRPr lang="ja-JP" altLang="en-US" dirty="0"/>
          </a:p>
        </p:txBody>
      </p:sp>
      <p:pic>
        <p:nvPicPr>
          <p:cNvPr id="1026" name="Picture 2" descr="logo">
            <a:extLst>
              <a:ext uri="{FF2B5EF4-FFF2-40B4-BE49-F238E27FC236}">
                <a16:creationId xmlns:a16="http://schemas.microsoft.com/office/drawing/2014/main" id="{AF8D1CE1-EB5F-4641-9516-5E1533C769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60232" y="5495216"/>
            <a:ext cx="2295525" cy="838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5790502"/>
      </p:ext>
    </p:extLst>
  </p:cSld>
  <p:clrMapOvr>
    <a:masterClrMapping/>
  </p:clrMapOvr>
  <p:transition>
    <p:wipe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タイトル 1">
            <a:extLst>
              <a:ext uri="{FF2B5EF4-FFF2-40B4-BE49-F238E27FC236}">
                <a16:creationId xmlns:a16="http://schemas.microsoft.com/office/drawing/2014/main" id="{4F5A7470-E8A4-4B81-BF1C-C6FE976C7188}"/>
              </a:ext>
            </a:extLst>
          </p:cNvPr>
          <p:cNvSpPr txBox="1">
            <a:spLocks/>
          </p:cNvSpPr>
          <p:nvPr/>
        </p:nvSpPr>
        <p:spPr bwMode="auto">
          <a:xfrm>
            <a:off x="323528" y="669655"/>
            <a:ext cx="8496944" cy="4236929"/>
          </a:xfrm>
          <a:prstGeom prst="rect">
            <a:avLst/>
          </a:prstGeom>
          <a:noFill/>
          <a:ln w="9525">
            <a:noFill/>
            <a:miter lim="800000"/>
            <a:headEnd/>
            <a:tailEnd/>
          </a:ln>
        </p:spPr>
        <p:txBody>
          <a:bodyPr vert="horz" wrap="square" lIns="91440" tIns="45720" rIns="91440" bIns="45720" numCol="1" spcCol="0" anchor="t" anchorCtr="0" compatLnSpc="1">
            <a:prstTxWarp prst="textNoShape">
              <a:avLst/>
            </a:prstTxWarp>
          </a:bodyPr>
          <a:lstStyle>
            <a:lvl1pPr algn="ctr" rtl="0" eaLnBrk="1" fontAlgn="base" hangingPunct="1">
              <a:spcBef>
                <a:spcPct val="0"/>
              </a:spcBef>
              <a:spcAft>
                <a:spcPct val="0"/>
              </a:spcAft>
              <a:defRPr kumimoji="1" sz="2400">
                <a:solidFill>
                  <a:schemeClr val="tx2"/>
                </a:solidFill>
                <a:latin typeface="+mj-lt"/>
                <a:ea typeface="+mj-ea"/>
                <a:cs typeface="+mj-cs"/>
              </a:defRPr>
            </a:lvl1pPr>
            <a:lvl2pPr algn="ctr" rtl="0" eaLnBrk="1" fontAlgn="base" hangingPunct="1">
              <a:spcBef>
                <a:spcPct val="0"/>
              </a:spcBef>
              <a:spcAft>
                <a:spcPct val="0"/>
              </a:spcAft>
              <a:defRPr kumimoji="1" sz="2400">
                <a:solidFill>
                  <a:schemeClr val="tx2"/>
                </a:solidFill>
                <a:latin typeface="Arial" charset="0"/>
                <a:ea typeface="ＭＳ Ｐゴシック" pitchFamily="50" charset="-128"/>
              </a:defRPr>
            </a:lvl2pPr>
            <a:lvl3pPr algn="ctr" rtl="0" eaLnBrk="1" fontAlgn="base" hangingPunct="1">
              <a:spcBef>
                <a:spcPct val="0"/>
              </a:spcBef>
              <a:spcAft>
                <a:spcPct val="0"/>
              </a:spcAft>
              <a:defRPr kumimoji="1" sz="2400">
                <a:solidFill>
                  <a:schemeClr val="tx2"/>
                </a:solidFill>
                <a:latin typeface="Arial" charset="0"/>
                <a:ea typeface="ＭＳ Ｐゴシック" pitchFamily="50" charset="-128"/>
              </a:defRPr>
            </a:lvl3pPr>
            <a:lvl4pPr algn="ctr" rtl="0" eaLnBrk="1" fontAlgn="base" hangingPunct="1">
              <a:spcBef>
                <a:spcPct val="0"/>
              </a:spcBef>
              <a:spcAft>
                <a:spcPct val="0"/>
              </a:spcAft>
              <a:defRPr kumimoji="1" sz="2400">
                <a:solidFill>
                  <a:schemeClr val="tx2"/>
                </a:solidFill>
                <a:latin typeface="Arial" charset="0"/>
                <a:ea typeface="ＭＳ Ｐゴシック" pitchFamily="50" charset="-128"/>
              </a:defRPr>
            </a:lvl4pPr>
            <a:lvl5pPr algn="ctr" rtl="0" eaLnBrk="1" fontAlgn="base" hangingPunct="1">
              <a:spcBef>
                <a:spcPct val="0"/>
              </a:spcBef>
              <a:spcAft>
                <a:spcPct val="0"/>
              </a:spcAft>
              <a:defRPr kumimoji="1" sz="2400">
                <a:solidFill>
                  <a:schemeClr val="tx2"/>
                </a:solidFill>
                <a:latin typeface="Arial" charset="0"/>
                <a:ea typeface="ＭＳ Ｐゴシック" pitchFamily="50" charset="-128"/>
              </a:defRPr>
            </a:lvl5pPr>
            <a:lvl6pPr marL="457200" algn="ctr" rtl="0" eaLnBrk="1" fontAlgn="base" hangingPunct="1">
              <a:spcBef>
                <a:spcPct val="0"/>
              </a:spcBef>
              <a:spcAft>
                <a:spcPct val="0"/>
              </a:spcAft>
              <a:defRPr kumimoji="1" sz="2400">
                <a:solidFill>
                  <a:schemeClr val="tx2"/>
                </a:solidFill>
                <a:latin typeface="Arial" charset="0"/>
                <a:ea typeface="ＭＳ Ｐゴシック" pitchFamily="50" charset="-128"/>
              </a:defRPr>
            </a:lvl6pPr>
            <a:lvl7pPr marL="914400" algn="ctr" rtl="0" eaLnBrk="1" fontAlgn="base" hangingPunct="1">
              <a:spcBef>
                <a:spcPct val="0"/>
              </a:spcBef>
              <a:spcAft>
                <a:spcPct val="0"/>
              </a:spcAft>
              <a:defRPr kumimoji="1" sz="2400">
                <a:solidFill>
                  <a:schemeClr val="tx2"/>
                </a:solidFill>
                <a:latin typeface="Arial" charset="0"/>
                <a:ea typeface="ＭＳ Ｐゴシック" pitchFamily="50" charset="-128"/>
              </a:defRPr>
            </a:lvl7pPr>
            <a:lvl8pPr marL="1371600" algn="ctr" rtl="0" eaLnBrk="1" fontAlgn="base" hangingPunct="1">
              <a:spcBef>
                <a:spcPct val="0"/>
              </a:spcBef>
              <a:spcAft>
                <a:spcPct val="0"/>
              </a:spcAft>
              <a:defRPr kumimoji="1" sz="2400">
                <a:solidFill>
                  <a:schemeClr val="tx2"/>
                </a:solidFill>
                <a:latin typeface="Arial" charset="0"/>
                <a:ea typeface="ＭＳ Ｐゴシック" pitchFamily="50" charset="-128"/>
              </a:defRPr>
            </a:lvl8pPr>
            <a:lvl9pPr marL="1828800" algn="ctr" rtl="0" eaLnBrk="1" fontAlgn="base" hangingPunct="1">
              <a:spcBef>
                <a:spcPct val="0"/>
              </a:spcBef>
              <a:spcAft>
                <a:spcPct val="0"/>
              </a:spcAft>
              <a:defRPr kumimoji="1" sz="2400">
                <a:solidFill>
                  <a:schemeClr val="tx2"/>
                </a:solidFill>
                <a:latin typeface="Arial" charset="0"/>
                <a:ea typeface="ＭＳ Ｐゴシック" pitchFamily="50" charset="-128"/>
              </a:defRPr>
            </a:lvl9pPr>
          </a:lstStyle>
          <a:p>
            <a:pPr algn="l"/>
            <a:r>
              <a:rPr lang="ja-JP" altLang="en-US" dirty="0"/>
              <a:t>当初、</a:t>
            </a:r>
            <a:r>
              <a:rPr lang="en-US" altLang="ja-JP" dirty="0"/>
              <a:t>OPC</a:t>
            </a:r>
            <a:r>
              <a:rPr lang="ja-JP" altLang="en-US" dirty="0"/>
              <a:t>標準規格は、</a:t>
            </a:r>
            <a:r>
              <a:rPr lang="en-US" altLang="ja-JP" dirty="0"/>
              <a:t>Microsoft® Windows®</a:t>
            </a:r>
            <a:r>
              <a:rPr lang="ja-JP" altLang="en-US" dirty="0"/>
              <a:t>オペレーティング・ システムに限られていました。プロセス制御の </a:t>
            </a:r>
            <a:r>
              <a:rPr lang="en-US" altLang="ja-JP" dirty="0"/>
              <a:t>OLE </a:t>
            </a:r>
            <a:r>
              <a:rPr lang="ja-JP" altLang="en-US" dirty="0"/>
              <a:t>（</a:t>
            </a:r>
            <a:r>
              <a:rPr lang="en-US" altLang="ja-JP" dirty="0"/>
              <a:t>Object Linking and Embedding</a:t>
            </a:r>
            <a:r>
              <a:rPr lang="ja-JP" altLang="en-US" dirty="0"/>
              <a:t>）に関連し、</a:t>
            </a:r>
            <a:r>
              <a:rPr lang="en-US" altLang="ja-JP" dirty="0"/>
              <a:t>OPC </a:t>
            </a:r>
            <a:r>
              <a:rPr lang="ja-JP" altLang="en-US" dirty="0"/>
              <a:t>という頭字語が生まれました。現在、 </a:t>
            </a:r>
            <a:r>
              <a:rPr lang="en-US" altLang="ja-JP" dirty="0">
                <a:hlinkClick r:id="rId3" tooltip="Classic"/>
              </a:rPr>
              <a:t>OPC Classic</a:t>
            </a:r>
            <a:r>
              <a:rPr lang="ja-JP" altLang="en-US" dirty="0"/>
              <a:t> として知られるそれら仕様は、製造、建設、オートメーション、石油・ガス、再生可能エネルギー、ユーティリティ等、数々の業界で広く適応されています。</a:t>
            </a:r>
            <a:endParaRPr lang="en-US" altLang="ja-JP" dirty="0"/>
          </a:p>
          <a:p>
            <a:pPr algn="l"/>
            <a:endParaRPr lang="ja-JP" altLang="en-US" dirty="0"/>
          </a:p>
          <a:p>
            <a:pPr algn="l"/>
            <a:r>
              <a:rPr lang="ja-JP" altLang="en-US" dirty="0"/>
              <a:t>サービス指向アーキテクチャが製造システムに導入されるようになると、セキュリティーとデータ・モデリングに関する新たな課題が出て来ました。</a:t>
            </a:r>
            <a:r>
              <a:rPr lang="en-US" altLang="ja-JP" dirty="0"/>
              <a:t>OPC Foundation</a:t>
            </a:r>
            <a:r>
              <a:rPr lang="ja-JP" altLang="en-US" dirty="0"/>
              <a:t>は、</a:t>
            </a:r>
            <a:r>
              <a:rPr lang="en-US" altLang="ja-JP" dirty="0">
                <a:hlinkClick r:id="rId4" tooltip="Unified Architecture"/>
              </a:rPr>
              <a:t>OPC UA</a:t>
            </a:r>
            <a:r>
              <a:rPr lang="ja-JP" altLang="en-US" dirty="0"/>
              <a:t> 仕様を開発することにより、これらのニーズに対応し、同時に、将来性と拡張性、機能性に富んだオープンプラットフォーム・アーキテクチャを提供しています。</a:t>
            </a:r>
            <a:r>
              <a:rPr lang="en-US" altLang="ja-JP" dirty="0"/>
              <a:t>(</a:t>
            </a:r>
            <a:r>
              <a:rPr lang="ja-JP" altLang="en-US" dirty="0"/>
              <a:t>後略</a:t>
            </a:r>
            <a:r>
              <a:rPr lang="en-US" altLang="ja-JP" dirty="0"/>
              <a:t>)</a:t>
            </a:r>
          </a:p>
          <a:p>
            <a:pPr algn="l"/>
            <a:r>
              <a:rPr lang="en-US" altLang="ja-JP" dirty="0"/>
              <a:t>		by OPC</a:t>
            </a:r>
            <a:r>
              <a:rPr lang="ja-JP" altLang="en-US" dirty="0"/>
              <a:t> </a:t>
            </a:r>
            <a:r>
              <a:rPr lang="en-US" altLang="ja-JP" dirty="0"/>
              <a:t>Foundation</a:t>
            </a:r>
          </a:p>
          <a:p>
            <a:pPr algn="l"/>
            <a:endParaRPr lang="ja-JP" altLang="en-US" dirty="0"/>
          </a:p>
        </p:txBody>
      </p:sp>
      <p:sp>
        <p:nvSpPr>
          <p:cNvPr id="18" name="タイトル 1">
            <a:extLst>
              <a:ext uri="{FF2B5EF4-FFF2-40B4-BE49-F238E27FC236}">
                <a16:creationId xmlns:a16="http://schemas.microsoft.com/office/drawing/2014/main" id="{D52EFC44-EC1C-46A1-88E9-FB5309C6A2C1}"/>
              </a:ext>
            </a:extLst>
          </p:cNvPr>
          <p:cNvSpPr txBox="1">
            <a:spLocks/>
          </p:cNvSpPr>
          <p:nvPr/>
        </p:nvSpPr>
        <p:spPr bwMode="auto">
          <a:xfrm>
            <a:off x="-684584" y="133681"/>
            <a:ext cx="10081120" cy="53597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ctr" rtl="0" eaLnBrk="1" fontAlgn="base" hangingPunct="1">
              <a:spcBef>
                <a:spcPct val="0"/>
              </a:spcBef>
              <a:spcAft>
                <a:spcPct val="0"/>
              </a:spcAft>
              <a:defRPr kumimoji="1" sz="2400">
                <a:solidFill>
                  <a:schemeClr val="tx2"/>
                </a:solidFill>
                <a:latin typeface="+mj-lt"/>
                <a:ea typeface="+mj-ea"/>
                <a:cs typeface="+mj-cs"/>
              </a:defRPr>
            </a:lvl1pPr>
            <a:lvl2pPr algn="ctr" rtl="0" eaLnBrk="1" fontAlgn="base" hangingPunct="1">
              <a:spcBef>
                <a:spcPct val="0"/>
              </a:spcBef>
              <a:spcAft>
                <a:spcPct val="0"/>
              </a:spcAft>
              <a:defRPr kumimoji="1" sz="2400">
                <a:solidFill>
                  <a:schemeClr val="tx2"/>
                </a:solidFill>
                <a:latin typeface="Arial" charset="0"/>
                <a:ea typeface="ＭＳ Ｐゴシック" pitchFamily="50" charset="-128"/>
              </a:defRPr>
            </a:lvl2pPr>
            <a:lvl3pPr algn="ctr" rtl="0" eaLnBrk="1" fontAlgn="base" hangingPunct="1">
              <a:spcBef>
                <a:spcPct val="0"/>
              </a:spcBef>
              <a:spcAft>
                <a:spcPct val="0"/>
              </a:spcAft>
              <a:defRPr kumimoji="1" sz="2400">
                <a:solidFill>
                  <a:schemeClr val="tx2"/>
                </a:solidFill>
                <a:latin typeface="Arial" charset="0"/>
                <a:ea typeface="ＭＳ Ｐゴシック" pitchFamily="50" charset="-128"/>
              </a:defRPr>
            </a:lvl3pPr>
            <a:lvl4pPr algn="ctr" rtl="0" eaLnBrk="1" fontAlgn="base" hangingPunct="1">
              <a:spcBef>
                <a:spcPct val="0"/>
              </a:spcBef>
              <a:spcAft>
                <a:spcPct val="0"/>
              </a:spcAft>
              <a:defRPr kumimoji="1" sz="2400">
                <a:solidFill>
                  <a:schemeClr val="tx2"/>
                </a:solidFill>
                <a:latin typeface="Arial" charset="0"/>
                <a:ea typeface="ＭＳ Ｐゴシック" pitchFamily="50" charset="-128"/>
              </a:defRPr>
            </a:lvl4pPr>
            <a:lvl5pPr algn="ctr" rtl="0" eaLnBrk="1" fontAlgn="base" hangingPunct="1">
              <a:spcBef>
                <a:spcPct val="0"/>
              </a:spcBef>
              <a:spcAft>
                <a:spcPct val="0"/>
              </a:spcAft>
              <a:defRPr kumimoji="1" sz="2400">
                <a:solidFill>
                  <a:schemeClr val="tx2"/>
                </a:solidFill>
                <a:latin typeface="Arial" charset="0"/>
                <a:ea typeface="ＭＳ Ｐゴシック" pitchFamily="50" charset="-128"/>
              </a:defRPr>
            </a:lvl5pPr>
            <a:lvl6pPr marL="457200" algn="ctr" rtl="0" eaLnBrk="1" fontAlgn="base" hangingPunct="1">
              <a:spcBef>
                <a:spcPct val="0"/>
              </a:spcBef>
              <a:spcAft>
                <a:spcPct val="0"/>
              </a:spcAft>
              <a:defRPr kumimoji="1" sz="2400">
                <a:solidFill>
                  <a:schemeClr val="tx2"/>
                </a:solidFill>
                <a:latin typeface="Arial" charset="0"/>
                <a:ea typeface="ＭＳ Ｐゴシック" pitchFamily="50" charset="-128"/>
              </a:defRPr>
            </a:lvl6pPr>
            <a:lvl7pPr marL="914400" algn="ctr" rtl="0" eaLnBrk="1" fontAlgn="base" hangingPunct="1">
              <a:spcBef>
                <a:spcPct val="0"/>
              </a:spcBef>
              <a:spcAft>
                <a:spcPct val="0"/>
              </a:spcAft>
              <a:defRPr kumimoji="1" sz="2400">
                <a:solidFill>
                  <a:schemeClr val="tx2"/>
                </a:solidFill>
                <a:latin typeface="Arial" charset="0"/>
                <a:ea typeface="ＭＳ Ｐゴシック" pitchFamily="50" charset="-128"/>
              </a:defRPr>
            </a:lvl7pPr>
            <a:lvl8pPr marL="1371600" algn="ctr" rtl="0" eaLnBrk="1" fontAlgn="base" hangingPunct="1">
              <a:spcBef>
                <a:spcPct val="0"/>
              </a:spcBef>
              <a:spcAft>
                <a:spcPct val="0"/>
              </a:spcAft>
              <a:defRPr kumimoji="1" sz="2400">
                <a:solidFill>
                  <a:schemeClr val="tx2"/>
                </a:solidFill>
                <a:latin typeface="Arial" charset="0"/>
                <a:ea typeface="ＭＳ Ｐゴシック" pitchFamily="50" charset="-128"/>
              </a:defRPr>
            </a:lvl8pPr>
            <a:lvl9pPr marL="1828800" algn="ctr" rtl="0" eaLnBrk="1" fontAlgn="base" hangingPunct="1">
              <a:spcBef>
                <a:spcPct val="0"/>
              </a:spcBef>
              <a:spcAft>
                <a:spcPct val="0"/>
              </a:spcAft>
              <a:defRPr kumimoji="1" sz="2400">
                <a:solidFill>
                  <a:schemeClr val="tx2"/>
                </a:solidFill>
                <a:latin typeface="Arial" charset="0"/>
                <a:ea typeface="ＭＳ Ｐゴシック" pitchFamily="50" charset="-128"/>
              </a:defRPr>
            </a:lvl9pPr>
          </a:lstStyle>
          <a:p>
            <a:r>
              <a:rPr lang="en-US" altLang="ja-JP" sz="3600" dirty="0"/>
              <a:t>OPC</a:t>
            </a:r>
            <a:r>
              <a:rPr lang="ja-JP" altLang="en-US" sz="3600" dirty="0"/>
              <a:t>とは</a:t>
            </a:r>
            <a:r>
              <a:rPr lang="en-US" altLang="ja-JP" sz="3600" dirty="0"/>
              <a:t>(2/2)</a:t>
            </a:r>
            <a:endParaRPr lang="ja-JP" altLang="en-US" sz="3600" kern="0" dirty="0"/>
          </a:p>
        </p:txBody>
      </p:sp>
      <p:sp>
        <p:nvSpPr>
          <p:cNvPr id="3" name="Rectangle 2">
            <a:extLst>
              <a:ext uri="{FF2B5EF4-FFF2-40B4-BE49-F238E27FC236}">
                <a16:creationId xmlns:a16="http://schemas.microsoft.com/office/drawing/2014/main" id="{17438DA3-2A42-44A7-9DD4-EF49FD3E132B}"/>
              </a:ext>
            </a:extLst>
          </p:cNvPr>
          <p:cNvSpPr/>
          <p:nvPr/>
        </p:nvSpPr>
        <p:spPr>
          <a:xfrm>
            <a:off x="827584" y="5729650"/>
            <a:ext cx="5526360" cy="369332"/>
          </a:xfrm>
          <a:prstGeom prst="rect">
            <a:avLst/>
          </a:prstGeom>
        </p:spPr>
        <p:txBody>
          <a:bodyPr wrap="square">
            <a:spAutoFit/>
          </a:bodyPr>
          <a:lstStyle/>
          <a:p>
            <a:r>
              <a:rPr lang="en-US" altLang="ja-JP" dirty="0">
                <a:hlinkClick r:id="rId5"/>
              </a:rPr>
              <a:t>https://jp.opcfoundation.org/about/what-is-opc/</a:t>
            </a:r>
            <a:endParaRPr lang="ja-JP" altLang="en-US" dirty="0"/>
          </a:p>
        </p:txBody>
      </p:sp>
      <p:pic>
        <p:nvPicPr>
          <p:cNvPr id="1026" name="Picture 2" descr="logo">
            <a:extLst>
              <a:ext uri="{FF2B5EF4-FFF2-40B4-BE49-F238E27FC236}">
                <a16:creationId xmlns:a16="http://schemas.microsoft.com/office/drawing/2014/main" id="{AF8D1CE1-EB5F-4641-9516-5E1533C7694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60232" y="5495216"/>
            <a:ext cx="2295525" cy="838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7070931"/>
      </p:ext>
    </p:extLst>
  </p:cSld>
  <p:clrMapOvr>
    <a:masterClrMapping/>
  </p:clrMapOvr>
  <p:transition>
    <p:wipe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タイトル 1">
            <a:extLst>
              <a:ext uri="{FF2B5EF4-FFF2-40B4-BE49-F238E27FC236}">
                <a16:creationId xmlns:a16="http://schemas.microsoft.com/office/drawing/2014/main" id="{D52EFC44-EC1C-46A1-88E9-FB5309C6A2C1}"/>
              </a:ext>
            </a:extLst>
          </p:cNvPr>
          <p:cNvSpPr txBox="1">
            <a:spLocks/>
          </p:cNvSpPr>
          <p:nvPr/>
        </p:nvSpPr>
        <p:spPr bwMode="auto">
          <a:xfrm>
            <a:off x="-684584" y="133681"/>
            <a:ext cx="10081120" cy="53597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ctr" rtl="0" eaLnBrk="1" fontAlgn="base" hangingPunct="1">
              <a:spcBef>
                <a:spcPct val="0"/>
              </a:spcBef>
              <a:spcAft>
                <a:spcPct val="0"/>
              </a:spcAft>
              <a:defRPr kumimoji="1" sz="2400">
                <a:solidFill>
                  <a:schemeClr val="tx2"/>
                </a:solidFill>
                <a:latin typeface="+mj-lt"/>
                <a:ea typeface="+mj-ea"/>
                <a:cs typeface="+mj-cs"/>
              </a:defRPr>
            </a:lvl1pPr>
            <a:lvl2pPr algn="ctr" rtl="0" eaLnBrk="1" fontAlgn="base" hangingPunct="1">
              <a:spcBef>
                <a:spcPct val="0"/>
              </a:spcBef>
              <a:spcAft>
                <a:spcPct val="0"/>
              </a:spcAft>
              <a:defRPr kumimoji="1" sz="2400">
                <a:solidFill>
                  <a:schemeClr val="tx2"/>
                </a:solidFill>
                <a:latin typeface="Arial" charset="0"/>
                <a:ea typeface="ＭＳ Ｐゴシック" pitchFamily="50" charset="-128"/>
              </a:defRPr>
            </a:lvl2pPr>
            <a:lvl3pPr algn="ctr" rtl="0" eaLnBrk="1" fontAlgn="base" hangingPunct="1">
              <a:spcBef>
                <a:spcPct val="0"/>
              </a:spcBef>
              <a:spcAft>
                <a:spcPct val="0"/>
              </a:spcAft>
              <a:defRPr kumimoji="1" sz="2400">
                <a:solidFill>
                  <a:schemeClr val="tx2"/>
                </a:solidFill>
                <a:latin typeface="Arial" charset="0"/>
                <a:ea typeface="ＭＳ Ｐゴシック" pitchFamily="50" charset="-128"/>
              </a:defRPr>
            </a:lvl3pPr>
            <a:lvl4pPr algn="ctr" rtl="0" eaLnBrk="1" fontAlgn="base" hangingPunct="1">
              <a:spcBef>
                <a:spcPct val="0"/>
              </a:spcBef>
              <a:spcAft>
                <a:spcPct val="0"/>
              </a:spcAft>
              <a:defRPr kumimoji="1" sz="2400">
                <a:solidFill>
                  <a:schemeClr val="tx2"/>
                </a:solidFill>
                <a:latin typeface="Arial" charset="0"/>
                <a:ea typeface="ＭＳ Ｐゴシック" pitchFamily="50" charset="-128"/>
              </a:defRPr>
            </a:lvl4pPr>
            <a:lvl5pPr algn="ctr" rtl="0" eaLnBrk="1" fontAlgn="base" hangingPunct="1">
              <a:spcBef>
                <a:spcPct val="0"/>
              </a:spcBef>
              <a:spcAft>
                <a:spcPct val="0"/>
              </a:spcAft>
              <a:defRPr kumimoji="1" sz="2400">
                <a:solidFill>
                  <a:schemeClr val="tx2"/>
                </a:solidFill>
                <a:latin typeface="Arial" charset="0"/>
                <a:ea typeface="ＭＳ Ｐゴシック" pitchFamily="50" charset="-128"/>
              </a:defRPr>
            </a:lvl5pPr>
            <a:lvl6pPr marL="457200" algn="ctr" rtl="0" eaLnBrk="1" fontAlgn="base" hangingPunct="1">
              <a:spcBef>
                <a:spcPct val="0"/>
              </a:spcBef>
              <a:spcAft>
                <a:spcPct val="0"/>
              </a:spcAft>
              <a:defRPr kumimoji="1" sz="2400">
                <a:solidFill>
                  <a:schemeClr val="tx2"/>
                </a:solidFill>
                <a:latin typeface="Arial" charset="0"/>
                <a:ea typeface="ＭＳ Ｐゴシック" pitchFamily="50" charset="-128"/>
              </a:defRPr>
            </a:lvl6pPr>
            <a:lvl7pPr marL="914400" algn="ctr" rtl="0" eaLnBrk="1" fontAlgn="base" hangingPunct="1">
              <a:spcBef>
                <a:spcPct val="0"/>
              </a:spcBef>
              <a:spcAft>
                <a:spcPct val="0"/>
              </a:spcAft>
              <a:defRPr kumimoji="1" sz="2400">
                <a:solidFill>
                  <a:schemeClr val="tx2"/>
                </a:solidFill>
                <a:latin typeface="Arial" charset="0"/>
                <a:ea typeface="ＭＳ Ｐゴシック" pitchFamily="50" charset="-128"/>
              </a:defRPr>
            </a:lvl7pPr>
            <a:lvl8pPr marL="1371600" algn="ctr" rtl="0" eaLnBrk="1" fontAlgn="base" hangingPunct="1">
              <a:spcBef>
                <a:spcPct val="0"/>
              </a:spcBef>
              <a:spcAft>
                <a:spcPct val="0"/>
              </a:spcAft>
              <a:defRPr kumimoji="1" sz="2400">
                <a:solidFill>
                  <a:schemeClr val="tx2"/>
                </a:solidFill>
                <a:latin typeface="Arial" charset="0"/>
                <a:ea typeface="ＭＳ Ｐゴシック" pitchFamily="50" charset="-128"/>
              </a:defRPr>
            </a:lvl8pPr>
            <a:lvl9pPr marL="1828800" algn="ctr" rtl="0" eaLnBrk="1" fontAlgn="base" hangingPunct="1">
              <a:spcBef>
                <a:spcPct val="0"/>
              </a:spcBef>
              <a:spcAft>
                <a:spcPct val="0"/>
              </a:spcAft>
              <a:defRPr kumimoji="1" sz="2400">
                <a:solidFill>
                  <a:schemeClr val="tx2"/>
                </a:solidFill>
                <a:latin typeface="Arial" charset="0"/>
                <a:ea typeface="ＭＳ Ｐゴシック" pitchFamily="50" charset="-128"/>
              </a:defRPr>
            </a:lvl9pPr>
          </a:lstStyle>
          <a:p>
            <a:r>
              <a:rPr lang="ja-JP" altLang="en-US" sz="3600" dirty="0"/>
              <a:t>つまり</a:t>
            </a:r>
            <a:r>
              <a:rPr lang="en-US" altLang="ja-JP" sz="3600" dirty="0"/>
              <a:t>OPC UA</a:t>
            </a:r>
            <a:r>
              <a:rPr lang="ja-JP" altLang="en-US" sz="3600" dirty="0"/>
              <a:t>とは</a:t>
            </a:r>
            <a:endParaRPr lang="ja-JP" altLang="en-US" sz="3600" kern="0" dirty="0"/>
          </a:p>
        </p:txBody>
      </p:sp>
      <p:sp>
        <p:nvSpPr>
          <p:cNvPr id="6" name="タイトル 1">
            <a:extLst>
              <a:ext uri="{FF2B5EF4-FFF2-40B4-BE49-F238E27FC236}">
                <a16:creationId xmlns:a16="http://schemas.microsoft.com/office/drawing/2014/main" id="{0BD9EE5B-8A9B-4DA6-94AE-C3921FC2C0CC}"/>
              </a:ext>
            </a:extLst>
          </p:cNvPr>
          <p:cNvSpPr txBox="1">
            <a:spLocks/>
          </p:cNvSpPr>
          <p:nvPr/>
        </p:nvSpPr>
        <p:spPr bwMode="auto">
          <a:xfrm>
            <a:off x="323528" y="620688"/>
            <a:ext cx="8820472" cy="4236929"/>
          </a:xfrm>
          <a:prstGeom prst="rect">
            <a:avLst/>
          </a:prstGeom>
          <a:noFill/>
          <a:ln w="9525">
            <a:noFill/>
            <a:miter lim="800000"/>
            <a:headEnd/>
            <a:tailEnd/>
          </a:ln>
        </p:spPr>
        <p:txBody>
          <a:bodyPr vert="horz" wrap="square" lIns="91440" tIns="45720" rIns="91440" bIns="45720" numCol="1" spcCol="0" anchor="t" anchorCtr="0" compatLnSpc="1">
            <a:prstTxWarp prst="textNoShape">
              <a:avLst/>
            </a:prstTxWarp>
          </a:bodyPr>
          <a:lstStyle>
            <a:lvl1pPr algn="ctr" rtl="0" eaLnBrk="1" fontAlgn="base" hangingPunct="1">
              <a:spcBef>
                <a:spcPct val="0"/>
              </a:spcBef>
              <a:spcAft>
                <a:spcPct val="0"/>
              </a:spcAft>
              <a:defRPr kumimoji="1" sz="2400">
                <a:solidFill>
                  <a:schemeClr val="tx2"/>
                </a:solidFill>
                <a:latin typeface="+mj-lt"/>
                <a:ea typeface="+mj-ea"/>
                <a:cs typeface="+mj-cs"/>
              </a:defRPr>
            </a:lvl1pPr>
            <a:lvl2pPr algn="ctr" rtl="0" eaLnBrk="1" fontAlgn="base" hangingPunct="1">
              <a:spcBef>
                <a:spcPct val="0"/>
              </a:spcBef>
              <a:spcAft>
                <a:spcPct val="0"/>
              </a:spcAft>
              <a:defRPr kumimoji="1" sz="2400">
                <a:solidFill>
                  <a:schemeClr val="tx2"/>
                </a:solidFill>
                <a:latin typeface="Arial" charset="0"/>
                <a:ea typeface="ＭＳ Ｐゴシック" pitchFamily="50" charset="-128"/>
              </a:defRPr>
            </a:lvl2pPr>
            <a:lvl3pPr algn="ctr" rtl="0" eaLnBrk="1" fontAlgn="base" hangingPunct="1">
              <a:spcBef>
                <a:spcPct val="0"/>
              </a:spcBef>
              <a:spcAft>
                <a:spcPct val="0"/>
              </a:spcAft>
              <a:defRPr kumimoji="1" sz="2400">
                <a:solidFill>
                  <a:schemeClr val="tx2"/>
                </a:solidFill>
                <a:latin typeface="Arial" charset="0"/>
                <a:ea typeface="ＭＳ Ｐゴシック" pitchFamily="50" charset="-128"/>
              </a:defRPr>
            </a:lvl3pPr>
            <a:lvl4pPr algn="ctr" rtl="0" eaLnBrk="1" fontAlgn="base" hangingPunct="1">
              <a:spcBef>
                <a:spcPct val="0"/>
              </a:spcBef>
              <a:spcAft>
                <a:spcPct val="0"/>
              </a:spcAft>
              <a:defRPr kumimoji="1" sz="2400">
                <a:solidFill>
                  <a:schemeClr val="tx2"/>
                </a:solidFill>
                <a:latin typeface="Arial" charset="0"/>
                <a:ea typeface="ＭＳ Ｐゴシック" pitchFamily="50" charset="-128"/>
              </a:defRPr>
            </a:lvl4pPr>
            <a:lvl5pPr algn="ctr" rtl="0" eaLnBrk="1" fontAlgn="base" hangingPunct="1">
              <a:spcBef>
                <a:spcPct val="0"/>
              </a:spcBef>
              <a:spcAft>
                <a:spcPct val="0"/>
              </a:spcAft>
              <a:defRPr kumimoji="1" sz="2400">
                <a:solidFill>
                  <a:schemeClr val="tx2"/>
                </a:solidFill>
                <a:latin typeface="Arial" charset="0"/>
                <a:ea typeface="ＭＳ Ｐゴシック" pitchFamily="50" charset="-128"/>
              </a:defRPr>
            </a:lvl5pPr>
            <a:lvl6pPr marL="457200" algn="ctr" rtl="0" eaLnBrk="1" fontAlgn="base" hangingPunct="1">
              <a:spcBef>
                <a:spcPct val="0"/>
              </a:spcBef>
              <a:spcAft>
                <a:spcPct val="0"/>
              </a:spcAft>
              <a:defRPr kumimoji="1" sz="2400">
                <a:solidFill>
                  <a:schemeClr val="tx2"/>
                </a:solidFill>
                <a:latin typeface="Arial" charset="0"/>
                <a:ea typeface="ＭＳ Ｐゴシック" pitchFamily="50" charset="-128"/>
              </a:defRPr>
            </a:lvl6pPr>
            <a:lvl7pPr marL="914400" algn="ctr" rtl="0" eaLnBrk="1" fontAlgn="base" hangingPunct="1">
              <a:spcBef>
                <a:spcPct val="0"/>
              </a:spcBef>
              <a:spcAft>
                <a:spcPct val="0"/>
              </a:spcAft>
              <a:defRPr kumimoji="1" sz="2400">
                <a:solidFill>
                  <a:schemeClr val="tx2"/>
                </a:solidFill>
                <a:latin typeface="Arial" charset="0"/>
                <a:ea typeface="ＭＳ Ｐゴシック" pitchFamily="50" charset="-128"/>
              </a:defRPr>
            </a:lvl7pPr>
            <a:lvl8pPr marL="1371600" algn="ctr" rtl="0" eaLnBrk="1" fontAlgn="base" hangingPunct="1">
              <a:spcBef>
                <a:spcPct val="0"/>
              </a:spcBef>
              <a:spcAft>
                <a:spcPct val="0"/>
              </a:spcAft>
              <a:defRPr kumimoji="1" sz="2400">
                <a:solidFill>
                  <a:schemeClr val="tx2"/>
                </a:solidFill>
                <a:latin typeface="Arial" charset="0"/>
                <a:ea typeface="ＭＳ Ｐゴシック" pitchFamily="50" charset="-128"/>
              </a:defRPr>
            </a:lvl8pPr>
            <a:lvl9pPr marL="1828800" algn="ctr" rtl="0" eaLnBrk="1" fontAlgn="base" hangingPunct="1">
              <a:spcBef>
                <a:spcPct val="0"/>
              </a:spcBef>
              <a:spcAft>
                <a:spcPct val="0"/>
              </a:spcAft>
              <a:defRPr kumimoji="1" sz="2400">
                <a:solidFill>
                  <a:schemeClr val="tx2"/>
                </a:solidFill>
                <a:latin typeface="Arial" charset="0"/>
                <a:ea typeface="ＭＳ Ｐゴシック" pitchFamily="50" charset="-128"/>
              </a:defRPr>
            </a:lvl9pPr>
          </a:lstStyle>
          <a:p>
            <a:pPr algn="l"/>
            <a:r>
              <a:rPr lang="en-US" altLang="ja-JP" sz="2600" dirty="0"/>
              <a:t>OPC</a:t>
            </a:r>
            <a:r>
              <a:rPr lang="ja-JP" altLang="en-US" sz="2600" dirty="0"/>
              <a:t>とは</a:t>
            </a:r>
            <a:r>
              <a:rPr lang="en-US" altLang="ja-JP" sz="2600" dirty="0"/>
              <a:t>OPC</a:t>
            </a:r>
            <a:r>
              <a:rPr lang="ja-JP" altLang="en-US" sz="2600" dirty="0"/>
              <a:t> </a:t>
            </a:r>
            <a:r>
              <a:rPr lang="en-US" altLang="ja-JP" sz="2600" dirty="0"/>
              <a:t>Foundation</a:t>
            </a:r>
            <a:r>
              <a:rPr lang="ja-JP" altLang="en-US" sz="2600" dirty="0"/>
              <a:t>という団体が作った産業機器用の標準通信規格です。</a:t>
            </a:r>
            <a:endParaRPr lang="en-US" altLang="ja-JP" sz="2600" dirty="0"/>
          </a:p>
          <a:p>
            <a:pPr algn="l"/>
            <a:r>
              <a:rPr lang="ja-JP" altLang="en-US" sz="2600" dirty="0"/>
              <a:t>ちなみに</a:t>
            </a:r>
            <a:r>
              <a:rPr lang="en-US" altLang="ja-JP" sz="2600" dirty="0"/>
              <a:t>OPC</a:t>
            </a:r>
            <a:r>
              <a:rPr lang="ja-JP" altLang="en-US" sz="2600" dirty="0"/>
              <a:t>は</a:t>
            </a:r>
            <a:r>
              <a:rPr lang="en-US" altLang="ja-JP" sz="2600" dirty="0"/>
              <a:t>OLE for Process Control</a:t>
            </a:r>
            <a:r>
              <a:rPr lang="ja-JP" altLang="en-US" sz="2600" dirty="0"/>
              <a:t>の略になります。</a:t>
            </a:r>
            <a:r>
              <a:rPr lang="en-US" altLang="ja-JP" sz="2600" dirty="0"/>
              <a:t>OLE</a:t>
            </a:r>
            <a:r>
              <a:rPr lang="ja-JP" altLang="en-US" sz="2600" dirty="0"/>
              <a:t>は</a:t>
            </a:r>
            <a:r>
              <a:rPr lang="en-US" altLang="ja-JP" sz="2600" dirty="0"/>
              <a:t>Object Linking and Embedding</a:t>
            </a:r>
            <a:r>
              <a:rPr lang="ja-JP" altLang="en-US" sz="2600" dirty="0"/>
              <a:t>の略でいわゆる</a:t>
            </a:r>
            <a:r>
              <a:rPr lang="en-US" altLang="ja-JP" sz="2600" dirty="0"/>
              <a:t>COM</a:t>
            </a:r>
            <a:r>
              <a:rPr lang="ja-JP" altLang="en-US" sz="2600" dirty="0"/>
              <a:t>（</a:t>
            </a:r>
            <a:r>
              <a:rPr lang="en-US" altLang="ja-JP" sz="2600" dirty="0"/>
              <a:t>Component Object Model</a:t>
            </a:r>
            <a:r>
              <a:rPr lang="ja-JP" altLang="en-US" sz="2600" dirty="0"/>
              <a:t>）ですので</a:t>
            </a:r>
            <a:r>
              <a:rPr lang="en-US" altLang="ja-JP" sz="2600" dirty="0"/>
              <a:t>Windows</a:t>
            </a:r>
            <a:r>
              <a:rPr lang="ja-JP" altLang="en-US" sz="2600" dirty="0"/>
              <a:t>上でのみ動くものでしたのが元々の</a:t>
            </a:r>
            <a:r>
              <a:rPr lang="en-US" altLang="ja-JP" sz="2600" dirty="0"/>
              <a:t>OPC</a:t>
            </a:r>
            <a:r>
              <a:rPr lang="ja-JP" altLang="en-US" sz="2600" dirty="0"/>
              <a:t>企画で、今では</a:t>
            </a:r>
            <a:r>
              <a:rPr lang="en-US" altLang="ja-JP" sz="2600" dirty="0"/>
              <a:t>OPC</a:t>
            </a:r>
            <a:r>
              <a:rPr lang="ja-JP" altLang="en-US" sz="2600" dirty="0"/>
              <a:t> </a:t>
            </a:r>
            <a:r>
              <a:rPr lang="en-US" altLang="ja-JP" sz="2600" dirty="0"/>
              <a:t>Classic</a:t>
            </a:r>
            <a:r>
              <a:rPr lang="ja-JP" altLang="en-US" sz="2600" dirty="0"/>
              <a:t>と呼ばれるものです。</a:t>
            </a:r>
            <a:endParaRPr lang="en-US" altLang="ja-JP" sz="2600" dirty="0"/>
          </a:p>
          <a:p>
            <a:pPr algn="l"/>
            <a:endParaRPr lang="en-US" altLang="ja-JP" sz="2600" dirty="0"/>
          </a:p>
          <a:p>
            <a:pPr algn="l"/>
            <a:r>
              <a:rPr lang="ja-JP" altLang="en-US" sz="2600" dirty="0"/>
              <a:t>ただ、それだけだとあまりにも古くて不都合（ファイアウォールで通信ブロック・・、スマートフォンやロボット等の非</a:t>
            </a:r>
            <a:r>
              <a:rPr lang="en-US" altLang="ja-JP" sz="2600" dirty="0"/>
              <a:t>Windows </a:t>
            </a:r>
            <a:r>
              <a:rPr lang="ja-JP" altLang="en-US" sz="2600" dirty="0"/>
              <a:t>マシンでも扱いたい等）も出てきましたのでもっと広い範囲で使える様に</a:t>
            </a:r>
            <a:r>
              <a:rPr lang="en-US" altLang="ja-JP" sz="2600" dirty="0"/>
              <a:t>Web</a:t>
            </a:r>
            <a:r>
              <a:rPr lang="ja-JP" altLang="en-US" sz="2600" dirty="0"/>
              <a:t>の技術で再定義しましょうと新しく制定された</a:t>
            </a:r>
            <a:r>
              <a:rPr lang="en-US" altLang="ja-JP" sz="2600" dirty="0"/>
              <a:t>OPC</a:t>
            </a:r>
            <a:r>
              <a:rPr lang="ja-JP" altLang="en-US" sz="2600" dirty="0"/>
              <a:t>通信規格が</a:t>
            </a:r>
            <a:r>
              <a:rPr lang="en-US" altLang="ja-JP" sz="2600" dirty="0"/>
              <a:t>OPC</a:t>
            </a:r>
            <a:r>
              <a:rPr lang="ja-JP" altLang="en-US" sz="2600" dirty="0"/>
              <a:t> </a:t>
            </a:r>
            <a:r>
              <a:rPr lang="en-US" altLang="ja-JP" sz="2600" dirty="0"/>
              <a:t>UA(Unified Architecture)</a:t>
            </a:r>
            <a:r>
              <a:rPr lang="ja-JP" altLang="en-US" sz="2600" dirty="0"/>
              <a:t>という関係です。</a:t>
            </a:r>
            <a:endParaRPr lang="en-US" altLang="ja-JP" sz="2600" dirty="0"/>
          </a:p>
        </p:txBody>
      </p:sp>
    </p:spTree>
    <p:extLst>
      <p:ext uri="{BB962C8B-B14F-4D97-AF65-F5344CB8AC3E}">
        <p14:creationId xmlns:p14="http://schemas.microsoft.com/office/powerpoint/2010/main" val="595704069"/>
      </p:ext>
    </p:extLst>
  </p:cSld>
  <p:clrMapOvr>
    <a:masterClrMapping/>
  </p:clrMapOvr>
  <p:transition>
    <p:wipe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タイトル 1">
            <a:extLst>
              <a:ext uri="{FF2B5EF4-FFF2-40B4-BE49-F238E27FC236}">
                <a16:creationId xmlns:a16="http://schemas.microsoft.com/office/drawing/2014/main" id="{D52EFC44-EC1C-46A1-88E9-FB5309C6A2C1}"/>
              </a:ext>
            </a:extLst>
          </p:cNvPr>
          <p:cNvSpPr txBox="1">
            <a:spLocks/>
          </p:cNvSpPr>
          <p:nvPr/>
        </p:nvSpPr>
        <p:spPr bwMode="auto">
          <a:xfrm>
            <a:off x="-324544" y="2132856"/>
            <a:ext cx="10081120" cy="53597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ctr" rtl="0" eaLnBrk="1" fontAlgn="base" hangingPunct="1">
              <a:spcBef>
                <a:spcPct val="0"/>
              </a:spcBef>
              <a:spcAft>
                <a:spcPct val="0"/>
              </a:spcAft>
              <a:defRPr kumimoji="1" sz="2400">
                <a:solidFill>
                  <a:schemeClr val="tx2"/>
                </a:solidFill>
                <a:latin typeface="+mj-lt"/>
                <a:ea typeface="+mj-ea"/>
                <a:cs typeface="+mj-cs"/>
              </a:defRPr>
            </a:lvl1pPr>
            <a:lvl2pPr algn="ctr" rtl="0" eaLnBrk="1" fontAlgn="base" hangingPunct="1">
              <a:spcBef>
                <a:spcPct val="0"/>
              </a:spcBef>
              <a:spcAft>
                <a:spcPct val="0"/>
              </a:spcAft>
              <a:defRPr kumimoji="1" sz="2400">
                <a:solidFill>
                  <a:schemeClr val="tx2"/>
                </a:solidFill>
                <a:latin typeface="Arial" charset="0"/>
                <a:ea typeface="ＭＳ Ｐゴシック" pitchFamily="50" charset="-128"/>
              </a:defRPr>
            </a:lvl2pPr>
            <a:lvl3pPr algn="ctr" rtl="0" eaLnBrk="1" fontAlgn="base" hangingPunct="1">
              <a:spcBef>
                <a:spcPct val="0"/>
              </a:spcBef>
              <a:spcAft>
                <a:spcPct val="0"/>
              </a:spcAft>
              <a:defRPr kumimoji="1" sz="2400">
                <a:solidFill>
                  <a:schemeClr val="tx2"/>
                </a:solidFill>
                <a:latin typeface="Arial" charset="0"/>
                <a:ea typeface="ＭＳ Ｐゴシック" pitchFamily="50" charset="-128"/>
              </a:defRPr>
            </a:lvl3pPr>
            <a:lvl4pPr algn="ctr" rtl="0" eaLnBrk="1" fontAlgn="base" hangingPunct="1">
              <a:spcBef>
                <a:spcPct val="0"/>
              </a:spcBef>
              <a:spcAft>
                <a:spcPct val="0"/>
              </a:spcAft>
              <a:defRPr kumimoji="1" sz="2400">
                <a:solidFill>
                  <a:schemeClr val="tx2"/>
                </a:solidFill>
                <a:latin typeface="Arial" charset="0"/>
                <a:ea typeface="ＭＳ Ｐゴシック" pitchFamily="50" charset="-128"/>
              </a:defRPr>
            </a:lvl4pPr>
            <a:lvl5pPr algn="ctr" rtl="0" eaLnBrk="1" fontAlgn="base" hangingPunct="1">
              <a:spcBef>
                <a:spcPct val="0"/>
              </a:spcBef>
              <a:spcAft>
                <a:spcPct val="0"/>
              </a:spcAft>
              <a:defRPr kumimoji="1" sz="2400">
                <a:solidFill>
                  <a:schemeClr val="tx2"/>
                </a:solidFill>
                <a:latin typeface="Arial" charset="0"/>
                <a:ea typeface="ＭＳ Ｐゴシック" pitchFamily="50" charset="-128"/>
              </a:defRPr>
            </a:lvl5pPr>
            <a:lvl6pPr marL="457200" algn="ctr" rtl="0" eaLnBrk="1" fontAlgn="base" hangingPunct="1">
              <a:spcBef>
                <a:spcPct val="0"/>
              </a:spcBef>
              <a:spcAft>
                <a:spcPct val="0"/>
              </a:spcAft>
              <a:defRPr kumimoji="1" sz="2400">
                <a:solidFill>
                  <a:schemeClr val="tx2"/>
                </a:solidFill>
                <a:latin typeface="Arial" charset="0"/>
                <a:ea typeface="ＭＳ Ｐゴシック" pitchFamily="50" charset="-128"/>
              </a:defRPr>
            </a:lvl6pPr>
            <a:lvl7pPr marL="914400" algn="ctr" rtl="0" eaLnBrk="1" fontAlgn="base" hangingPunct="1">
              <a:spcBef>
                <a:spcPct val="0"/>
              </a:spcBef>
              <a:spcAft>
                <a:spcPct val="0"/>
              </a:spcAft>
              <a:defRPr kumimoji="1" sz="2400">
                <a:solidFill>
                  <a:schemeClr val="tx2"/>
                </a:solidFill>
                <a:latin typeface="Arial" charset="0"/>
                <a:ea typeface="ＭＳ Ｐゴシック" pitchFamily="50" charset="-128"/>
              </a:defRPr>
            </a:lvl7pPr>
            <a:lvl8pPr marL="1371600" algn="ctr" rtl="0" eaLnBrk="1" fontAlgn="base" hangingPunct="1">
              <a:spcBef>
                <a:spcPct val="0"/>
              </a:spcBef>
              <a:spcAft>
                <a:spcPct val="0"/>
              </a:spcAft>
              <a:defRPr kumimoji="1" sz="2400">
                <a:solidFill>
                  <a:schemeClr val="tx2"/>
                </a:solidFill>
                <a:latin typeface="Arial" charset="0"/>
                <a:ea typeface="ＭＳ Ｐゴシック" pitchFamily="50" charset="-128"/>
              </a:defRPr>
            </a:lvl8pPr>
            <a:lvl9pPr marL="1828800" algn="ctr" rtl="0" eaLnBrk="1" fontAlgn="base" hangingPunct="1">
              <a:spcBef>
                <a:spcPct val="0"/>
              </a:spcBef>
              <a:spcAft>
                <a:spcPct val="0"/>
              </a:spcAft>
              <a:defRPr kumimoji="1" sz="2400">
                <a:solidFill>
                  <a:schemeClr val="tx2"/>
                </a:solidFill>
                <a:latin typeface="Arial" charset="0"/>
                <a:ea typeface="ＭＳ Ｐゴシック" pitchFamily="50" charset="-128"/>
              </a:defRPr>
            </a:lvl9pPr>
          </a:lstStyle>
          <a:p>
            <a:r>
              <a:rPr lang="en-US" altLang="ja-JP" sz="6600" dirty="0"/>
              <a:t>OPC</a:t>
            </a:r>
            <a:r>
              <a:rPr lang="ja-JP" altLang="en-US" sz="6600" dirty="0"/>
              <a:t>をより知るための</a:t>
            </a:r>
            <a:endParaRPr lang="en-US" altLang="ja-JP" sz="6600" dirty="0"/>
          </a:p>
          <a:p>
            <a:r>
              <a:rPr lang="ja-JP" altLang="en-US" sz="6600" dirty="0"/>
              <a:t>寄り道</a:t>
            </a:r>
            <a:endParaRPr lang="ja-JP" altLang="en-US" sz="6600" kern="0" dirty="0"/>
          </a:p>
        </p:txBody>
      </p:sp>
    </p:spTree>
    <p:extLst>
      <p:ext uri="{BB962C8B-B14F-4D97-AF65-F5344CB8AC3E}">
        <p14:creationId xmlns:p14="http://schemas.microsoft.com/office/powerpoint/2010/main" val="1980688077"/>
      </p:ext>
    </p:extLst>
  </p:cSld>
  <p:clrMapOvr>
    <a:masterClrMapping/>
  </p:clrMapOvr>
  <p:transition>
    <p:wipe dir="u"/>
  </p:transition>
</p:sld>
</file>

<file path=ppt/theme/theme1.xml><?xml version="1.0" encoding="utf-8"?>
<a:theme xmlns:a="http://schemas.openxmlformats.org/drawingml/2006/main" name="スライドマスタT62">
  <a:themeElements>
    <a:clrScheme name="プレゼンテーション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プレゼンテーション1">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extraClrSchemeLst>
    <a:extraClrScheme>
      <a:clrScheme name="プレゼンテーション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プレゼンテーション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プレゼンテーション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プレゼンテーション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プレゼンテーション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プレゼンテーション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プレゼンテーション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プレゼンテーション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プレゼンテーション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プレゼンテーション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プレゼンテーション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プレゼンテーション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スライドマスタT75</Template>
  <TotalTime>17060</TotalTime>
  <Words>4286</Words>
  <Application>Microsoft Office PowerPoint</Application>
  <PresentationFormat>On-screen Show (4:3)</PresentationFormat>
  <Paragraphs>216</Paragraphs>
  <Slides>39</Slides>
  <Notes>36</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39</vt:i4>
      </vt:variant>
    </vt:vector>
  </HeadingPairs>
  <TitlesOfParts>
    <vt:vector size="42" baseType="lpstr">
      <vt:lpstr>Arial</vt:lpstr>
      <vt:lpstr>Calibri</vt:lpstr>
      <vt:lpstr>スライドマスタT62</vt:lpstr>
      <vt:lpstr>OPC UAって知っていますか？</vt:lpstr>
      <vt:lpstr>PowerPoint Presentation</vt:lpstr>
      <vt:lpstr>PowerPoint Presentation</vt:lpstr>
      <vt:lpstr>本日の話題：  OPC UA</vt:lpstr>
      <vt:lpstr>しかしOPC UAに至るまでの説明は・・・：  OPCとは何か、 OPCの中の種類、 なぜOPCが必要なのか、  などなど寄り道盛り沢山に (汗</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わんくま同盟 勉強会</dc:title>
  <dc:creator>高萩 俊行</dc:creator>
  <cp:lastModifiedBy>Tomoya Tomoya</cp:lastModifiedBy>
  <cp:revision>345</cp:revision>
  <cp:lastPrinted>2011-11-18T12:39:41Z</cp:lastPrinted>
  <dcterms:created xsi:type="dcterms:W3CDTF">2009-05-03T11:34:41Z</dcterms:created>
  <dcterms:modified xsi:type="dcterms:W3CDTF">2019-11-05T04:17:05Z</dcterms:modified>
</cp:coreProperties>
</file>